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More Sugar" charset="1" panose="00000000000000000000"/>
      <p:regular r:id="rId19"/>
    </p:embeddedFont>
    <p:embeddedFont>
      <p:font typeface="Bellaboo" charset="1" panose="00000000000000000000"/>
      <p:regular r:id="rId20"/>
    </p:embeddedFont>
    <p:embeddedFont>
      <p:font typeface="Muli" charset="1" panose="000005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30.png" Type="http://schemas.openxmlformats.org/officeDocument/2006/relationships/image"/><Relationship Id="rId23" Target="../media/image27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31.png" Type="http://schemas.openxmlformats.org/officeDocument/2006/relationships/image"/><Relationship Id="rId23" Target="../media/image23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3.png" Type="http://schemas.openxmlformats.org/officeDocument/2006/relationships/image"/><Relationship Id="rId23" Target="../media/image24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7.png" Type="http://schemas.openxmlformats.org/officeDocument/2006/relationships/image"/><Relationship Id="rId23" Target="../media/image28.png" Type="http://schemas.openxmlformats.org/officeDocument/2006/relationships/image"/><Relationship Id="rId24" Target="../media/image29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4.png" Type="http://schemas.openxmlformats.org/officeDocument/2006/relationships/image"/><Relationship Id="rId23" Target="../media/image30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8.png" Type="http://schemas.openxmlformats.org/officeDocument/2006/relationships/image"/><Relationship Id="rId23" Target="../media/image29.svg" Type="http://schemas.openxmlformats.org/officeDocument/2006/relationships/image"/><Relationship Id="rId24" Target="../media/image3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31302" y="4453623"/>
            <a:ext cx="11230133" cy="926513"/>
            <a:chOff x="0" y="0"/>
            <a:chExt cx="2579107" cy="21278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79107" cy="212783"/>
            </a:xfrm>
            <a:custGeom>
              <a:avLst/>
              <a:gdLst/>
              <a:ahLst/>
              <a:cxnLst/>
              <a:rect r="r" b="b" t="t" l="l"/>
              <a:pathLst>
                <a:path h="212783" w="2579107">
                  <a:moveTo>
                    <a:pt x="10341" y="0"/>
                  </a:moveTo>
                  <a:lnTo>
                    <a:pt x="2568766" y="0"/>
                  </a:lnTo>
                  <a:cubicBezTo>
                    <a:pt x="2571509" y="0"/>
                    <a:pt x="2574139" y="1089"/>
                    <a:pt x="2576079" y="3029"/>
                  </a:cubicBezTo>
                  <a:cubicBezTo>
                    <a:pt x="2578018" y="4968"/>
                    <a:pt x="2579107" y="7598"/>
                    <a:pt x="2579107" y="10341"/>
                  </a:cubicBezTo>
                  <a:lnTo>
                    <a:pt x="2579107" y="202442"/>
                  </a:lnTo>
                  <a:cubicBezTo>
                    <a:pt x="2579107" y="208153"/>
                    <a:pt x="2574478" y="212783"/>
                    <a:pt x="2568766" y="212783"/>
                  </a:cubicBezTo>
                  <a:lnTo>
                    <a:pt x="10341" y="212783"/>
                  </a:lnTo>
                  <a:cubicBezTo>
                    <a:pt x="4630" y="212783"/>
                    <a:pt x="0" y="208153"/>
                    <a:pt x="0" y="202442"/>
                  </a:cubicBezTo>
                  <a:lnTo>
                    <a:pt x="0" y="10341"/>
                  </a:lnTo>
                  <a:cubicBezTo>
                    <a:pt x="0" y="4630"/>
                    <a:pt x="4630" y="0"/>
                    <a:pt x="10341" y="0"/>
                  </a:cubicBezTo>
                  <a:close/>
                </a:path>
              </a:pathLst>
            </a:custGeom>
            <a:solidFill>
              <a:srgbClr val="B5CF8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579107" cy="2318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9633597">
            <a:off x="1442466" y="-686894"/>
            <a:ext cx="3569084" cy="2530805"/>
          </a:xfrm>
          <a:custGeom>
            <a:avLst/>
            <a:gdLst/>
            <a:ahLst/>
            <a:cxnLst/>
            <a:rect r="r" b="b" t="t" l="l"/>
            <a:pathLst>
              <a:path h="2530805" w="3569084">
                <a:moveTo>
                  <a:pt x="0" y="0"/>
                </a:moveTo>
                <a:lnTo>
                  <a:pt x="3569083" y="0"/>
                </a:lnTo>
                <a:lnTo>
                  <a:pt x="3569083" y="2530805"/>
                </a:lnTo>
                <a:lnTo>
                  <a:pt x="0" y="2530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515133">
            <a:off x="5247183" y="-1070822"/>
            <a:ext cx="3438016" cy="2575386"/>
          </a:xfrm>
          <a:custGeom>
            <a:avLst/>
            <a:gdLst/>
            <a:ahLst/>
            <a:cxnLst/>
            <a:rect r="r" b="b" t="t" l="l"/>
            <a:pathLst>
              <a:path h="2575386" w="3438016">
                <a:moveTo>
                  <a:pt x="0" y="0"/>
                </a:moveTo>
                <a:lnTo>
                  <a:pt x="3438016" y="0"/>
                </a:lnTo>
                <a:lnTo>
                  <a:pt x="3438016" y="2575386"/>
                </a:lnTo>
                <a:lnTo>
                  <a:pt x="0" y="2575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249297">
            <a:off x="9056832" y="-1246387"/>
            <a:ext cx="3145456" cy="3649790"/>
          </a:xfrm>
          <a:custGeom>
            <a:avLst/>
            <a:gdLst/>
            <a:ahLst/>
            <a:cxnLst/>
            <a:rect r="r" b="b" t="t" l="l"/>
            <a:pathLst>
              <a:path h="3649790" w="3145456">
                <a:moveTo>
                  <a:pt x="0" y="0"/>
                </a:moveTo>
                <a:lnTo>
                  <a:pt x="3145456" y="0"/>
                </a:lnTo>
                <a:lnTo>
                  <a:pt x="3145456" y="3649790"/>
                </a:lnTo>
                <a:lnTo>
                  <a:pt x="0" y="3649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85652" y="7999721"/>
            <a:ext cx="3424250" cy="3050695"/>
          </a:xfrm>
          <a:custGeom>
            <a:avLst/>
            <a:gdLst/>
            <a:ahLst/>
            <a:cxnLst/>
            <a:rect r="r" b="b" t="t" l="l"/>
            <a:pathLst>
              <a:path h="3050695" w="3424250">
                <a:moveTo>
                  <a:pt x="0" y="0"/>
                </a:moveTo>
                <a:lnTo>
                  <a:pt x="3424250" y="0"/>
                </a:lnTo>
                <a:lnTo>
                  <a:pt x="3424250" y="3050695"/>
                </a:lnTo>
                <a:lnTo>
                  <a:pt x="0" y="3050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746194" y="7512796"/>
            <a:ext cx="3446577" cy="3491008"/>
          </a:xfrm>
          <a:custGeom>
            <a:avLst/>
            <a:gdLst/>
            <a:ahLst/>
            <a:cxnLst/>
            <a:rect r="r" b="b" t="t" l="l"/>
            <a:pathLst>
              <a:path h="3491008" w="3446577">
                <a:moveTo>
                  <a:pt x="0" y="0"/>
                </a:moveTo>
                <a:lnTo>
                  <a:pt x="3446577" y="0"/>
                </a:lnTo>
                <a:lnTo>
                  <a:pt x="3446577" y="3491008"/>
                </a:lnTo>
                <a:lnTo>
                  <a:pt x="0" y="34910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046368" y="7819378"/>
            <a:ext cx="3941722" cy="3411381"/>
          </a:xfrm>
          <a:custGeom>
            <a:avLst/>
            <a:gdLst/>
            <a:ahLst/>
            <a:cxnLst/>
            <a:rect r="r" b="b" t="t" l="l"/>
            <a:pathLst>
              <a:path h="3411381" w="3941722">
                <a:moveTo>
                  <a:pt x="0" y="0"/>
                </a:moveTo>
                <a:lnTo>
                  <a:pt x="3941722" y="0"/>
                </a:lnTo>
                <a:lnTo>
                  <a:pt x="3941722" y="3411382"/>
                </a:lnTo>
                <a:lnTo>
                  <a:pt x="0" y="34113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268140" y="8201087"/>
            <a:ext cx="5736219" cy="1773013"/>
          </a:xfrm>
          <a:custGeom>
            <a:avLst/>
            <a:gdLst/>
            <a:ahLst/>
            <a:cxnLst/>
            <a:rect r="r" b="b" t="t" l="l"/>
            <a:pathLst>
              <a:path h="1773013" w="5736219">
                <a:moveTo>
                  <a:pt x="0" y="0"/>
                </a:moveTo>
                <a:lnTo>
                  <a:pt x="5736219" y="0"/>
                </a:lnTo>
                <a:lnTo>
                  <a:pt x="5736219" y="1773013"/>
                </a:lnTo>
                <a:lnTo>
                  <a:pt x="0" y="17730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9241393">
            <a:off x="13211179" y="-1384859"/>
            <a:ext cx="3428637" cy="3619482"/>
          </a:xfrm>
          <a:custGeom>
            <a:avLst/>
            <a:gdLst/>
            <a:ahLst/>
            <a:cxnLst/>
            <a:rect r="r" b="b" t="t" l="l"/>
            <a:pathLst>
              <a:path h="3619482" w="3428637">
                <a:moveTo>
                  <a:pt x="0" y="0"/>
                </a:moveTo>
                <a:lnTo>
                  <a:pt x="3428637" y="0"/>
                </a:lnTo>
                <a:lnTo>
                  <a:pt x="3428637" y="3619482"/>
                </a:lnTo>
                <a:lnTo>
                  <a:pt x="0" y="36194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2289846">
            <a:off x="-1165012" y="4628332"/>
            <a:ext cx="3181257" cy="3630066"/>
          </a:xfrm>
          <a:custGeom>
            <a:avLst/>
            <a:gdLst/>
            <a:ahLst/>
            <a:cxnLst/>
            <a:rect r="r" b="b" t="t" l="l"/>
            <a:pathLst>
              <a:path h="3630066" w="3181257">
                <a:moveTo>
                  <a:pt x="0" y="0"/>
                </a:moveTo>
                <a:lnTo>
                  <a:pt x="3181257" y="0"/>
                </a:lnTo>
                <a:lnTo>
                  <a:pt x="3181257" y="3630066"/>
                </a:lnTo>
                <a:lnTo>
                  <a:pt x="0" y="36300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940387">
            <a:off x="15681414" y="4095762"/>
            <a:ext cx="3514889" cy="3310387"/>
          </a:xfrm>
          <a:custGeom>
            <a:avLst/>
            <a:gdLst/>
            <a:ahLst/>
            <a:cxnLst/>
            <a:rect r="r" b="b" t="t" l="l"/>
            <a:pathLst>
              <a:path h="3310387" w="3514889">
                <a:moveTo>
                  <a:pt x="0" y="0"/>
                </a:moveTo>
                <a:lnTo>
                  <a:pt x="3514889" y="0"/>
                </a:lnTo>
                <a:lnTo>
                  <a:pt x="3514889" y="3310387"/>
                </a:lnTo>
                <a:lnTo>
                  <a:pt x="0" y="331038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531259" y="3039034"/>
            <a:ext cx="11034869" cy="2498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300"/>
              </a:lnSpc>
              <a:spcBef>
                <a:spcPct val="0"/>
              </a:spcBef>
            </a:pPr>
            <a:r>
              <a:rPr lang="en-US" sz="14500" strike="noStrike" u="none">
                <a:solidFill>
                  <a:srgbClr val="3A1E0C"/>
                </a:solidFill>
                <a:latin typeface="More Sugar"/>
                <a:ea typeface="More Sugar"/>
                <a:cs typeface="More Sugar"/>
                <a:sym typeface="More Sugar"/>
              </a:rPr>
              <a:t>EMOTIILE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797777" y="5246786"/>
            <a:ext cx="12692446" cy="1242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247"/>
              </a:lnSpc>
            </a:pPr>
            <a:r>
              <a:rPr lang="en-US" sz="7319">
                <a:solidFill>
                  <a:srgbClr val="3A1E0C"/>
                </a:solidFill>
                <a:latin typeface="Bellaboo"/>
                <a:ea typeface="Bellaboo"/>
                <a:cs typeface="Bellaboo"/>
                <a:sym typeface="Bellaboo"/>
              </a:rPr>
              <a:t>Cum mă simt astăzi?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08170" y="3503904"/>
            <a:ext cx="8812576" cy="490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</a:p>
          <a:p>
            <a:pPr algn="l" marL="863599" indent="-431800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Nu mă interesează.</a:t>
            </a:r>
          </a:p>
          <a:p>
            <a:pPr algn="l" marL="863599" indent="-431800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Este în regulă.</a:t>
            </a:r>
          </a:p>
          <a:p>
            <a:pPr algn="l" marL="863599" indent="-431800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Nu simt nimic special.</a:t>
            </a:r>
          </a:p>
          <a:p>
            <a:pPr algn="l" marL="863599" indent="-431800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Sunt liniștit.</a:t>
            </a:r>
          </a:p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408170" y="1530874"/>
            <a:ext cx="11484130" cy="1816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838"/>
              </a:lnSpc>
              <a:spcBef>
                <a:spcPct val="0"/>
              </a:spcBef>
            </a:pPr>
            <a:r>
              <a:rPr lang="en-US" sz="10599">
                <a:solidFill>
                  <a:srgbClr val="3A1E0C"/>
                </a:solidFill>
                <a:latin typeface="More Sugar"/>
                <a:ea typeface="More Sugar"/>
                <a:cs typeface="More Sugar"/>
                <a:sym typeface="More Sugar"/>
              </a:rPr>
              <a:t>INDIFERENTA</a:t>
            </a:r>
            <a:r>
              <a:rPr lang="en-US" sz="10599">
                <a:solidFill>
                  <a:srgbClr val="3A1E0C"/>
                </a:solidFill>
                <a:latin typeface="More Sugar"/>
                <a:ea typeface="More Sugar"/>
                <a:cs typeface="More Sugar"/>
                <a:sym typeface="More Sugar"/>
              </a:rPr>
              <a:t>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9655836">
            <a:off x="11327260" y="2820320"/>
            <a:ext cx="5731057" cy="5105851"/>
          </a:xfrm>
          <a:custGeom>
            <a:avLst/>
            <a:gdLst/>
            <a:ahLst/>
            <a:cxnLst/>
            <a:rect r="r" b="b" t="t" l="l"/>
            <a:pathLst>
              <a:path h="5105851" w="5731057">
                <a:moveTo>
                  <a:pt x="0" y="0"/>
                </a:moveTo>
                <a:lnTo>
                  <a:pt x="5731057" y="0"/>
                </a:lnTo>
                <a:lnTo>
                  <a:pt x="5731057" y="5105851"/>
                </a:lnTo>
                <a:lnTo>
                  <a:pt x="0" y="5105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70452" y="2476181"/>
            <a:ext cx="10542031" cy="1133674"/>
            <a:chOff x="0" y="0"/>
            <a:chExt cx="2421078" cy="2603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21078" cy="260359"/>
            </a:xfrm>
            <a:custGeom>
              <a:avLst/>
              <a:gdLst/>
              <a:ahLst/>
              <a:cxnLst/>
              <a:rect r="r" b="b" t="t" l="l"/>
              <a:pathLst>
                <a:path h="260359" w="2421078">
                  <a:moveTo>
                    <a:pt x="11016" y="0"/>
                  </a:moveTo>
                  <a:lnTo>
                    <a:pt x="2410062" y="0"/>
                  </a:lnTo>
                  <a:cubicBezTo>
                    <a:pt x="2412984" y="0"/>
                    <a:pt x="2415786" y="1161"/>
                    <a:pt x="2417852" y="3226"/>
                  </a:cubicBezTo>
                  <a:cubicBezTo>
                    <a:pt x="2419918" y="5292"/>
                    <a:pt x="2421078" y="8094"/>
                    <a:pt x="2421078" y="11016"/>
                  </a:cubicBezTo>
                  <a:lnTo>
                    <a:pt x="2421078" y="249343"/>
                  </a:lnTo>
                  <a:cubicBezTo>
                    <a:pt x="2421078" y="252265"/>
                    <a:pt x="2419918" y="255067"/>
                    <a:pt x="2417852" y="257133"/>
                  </a:cubicBezTo>
                  <a:cubicBezTo>
                    <a:pt x="2415786" y="259198"/>
                    <a:pt x="2412984" y="260359"/>
                    <a:pt x="2410062" y="260359"/>
                  </a:cubicBezTo>
                  <a:lnTo>
                    <a:pt x="11016" y="260359"/>
                  </a:lnTo>
                  <a:cubicBezTo>
                    <a:pt x="8094" y="260359"/>
                    <a:pt x="5292" y="259198"/>
                    <a:pt x="3226" y="257133"/>
                  </a:cubicBezTo>
                  <a:cubicBezTo>
                    <a:pt x="1161" y="255067"/>
                    <a:pt x="0" y="252265"/>
                    <a:pt x="0" y="249343"/>
                  </a:cubicBezTo>
                  <a:lnTo>
                    <a:pt x="0" y="11016"/>
                  </a:lnTo>
                  <a:cubicBezTo>
                    <a:pt x="0" y="8094"/>
                    <a:pt x="1161" y="5292"/>
                    <a:pt x="3226" y="3226"/>
                  </a:cubicBezTo>
                  <a:cubicBezTo>
                    <a:pt x="5292" y="1161"/>
                    <a:pt x="8094" y="0"/>
                    <a:pt x="11016" y="0"/>
                  </a:cubicBezTo>
                  <a:close/>
                </a:path>
              </a:pathLst>
            </a:custGeom>
            <a:solidFill>
              <a:srgbClr val="B5CF8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421078" cy="2794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9633597">
            <a:off x="1442466" y="-686894"/>
            <a:ext cx="3569084" cy="2530805"/>
          </a:xfrm>
          <a:custGeom>
            <a:avLst/>
            <a:gdLst/>
            <a:ahLst/>
            <a:cxnLst/>
            <a:rect r="r" b="b" t="t" l="l"/>
            <a:pathLst>
              <a:path h="2530805" w="3569084">
                <a:moveTo>
                  <a:pt x="0" y="0"/>
                </a:moveTo>
                <a:lnTo>
                  <a:pt x="3569083" y="0"/>
                </a:lnTo>
                <a:lnTo>
                  <a:pt x="3569083" y="2530805"/>
                </a:lnTo>
                <a:lnTo>
                  <a:pt x="0" y="2530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515133">
            <a:off x="5247183" y="-1070822"/>
            <a:ext cx="3438016" cy="2575386"/>
          </a:xfrm>
          <a:custGeom>
            <a:avLst/>
            <a:gdLst/>
            <a:ahLst/>
            <a:cxnLst/>
            <a:rect r="r" b="b" t="t" l="l"/>
            <a:pathLst>
              <a:path h="2575386" w="3438016">
                <a:moveTo>
                  <a:pt x="0" y="0"/>
                </a:moveTo>
                <a:lnTo>
                  <a:pt x="3438016" y="0"/>
                </a:lnTo>
                <a:lnTo>
                  <a:pt x="3438016" y="2575386"/>
                </a:lnTo>
                <a:lnTo>
                  <a:pt x="0" y="2575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249297">
            <a:off x="9056832" y="-1246387"/>
            <a:ext cx="3145456" cy="3649790"/>
          </a:xfrm>
          <a:custGeom>
            <a:avLst/>
            <a:gdLst/>
            <a:ahLst/>
            <a:cxnLst/>
            <a:rect r="r" b="b" t="t" l="l"/>
            <a:pathLst>
              <a:path h="3649790" w="3145456">
                <a:moveTo>
                  <a:pt x="0" y="0"/>
                </a:moveTo>
                <a:lnTo>
                  <a:pt x="3145456" y="0"/>
                </a:lnTo>
                <a:lnTo>
                  <a:pt x="3145456" y="3649790"/>
                </a:lnTo>
                <a:lnTo>
                  <a:pt x="0" y="3649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85652" y="7999721"/>
            <a:ext cx="3424250" cy="3050695"/>
          </a:xfrm>
          <a:custGeom>
            <a:avLst/>
            <a:gdLst/>
            <a:ahLst/>
            <a:cxnLst/>
            <a:rect r="r" b="b" t="t" l="l"/>
            <a:pathLst>
              <a:path h="3050695" w="3424250">
                <a:moveTo>
                  <a:pt x="0" y="0"/>
                </a:moveTo>
                <a:lnTo>
                  <a:pt x="3424250" y="0"/>
                </a:lnTo>
                <a:lnTo>
                  <a:pt x="3424250" y="3050695"/>
                </a:lnTo>
                <a:lnTo>
                  <a:pt x="0" y="3050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746194" y="7512796"/>
            <a:ext cx="3446577" cy="3491008"/>
          </a:xfrm>
          <a:custGeom>
            <a:avLst/>
            <a:gdLst/>
            <a:ahLst/>
            <a:cxnLst/>
            <a:rect r="r" b="b" t="t" l="l"/>
            <a:pathLst>
              <a:path h="3491008" w="3446577">
                <a:moveTo>
                  <a:pt x="0" y="0"/>
                </a:moveTo>
                <a:lnTo>
                  <a:pt x="3446577" y="0"/>
                </a:lnTo>
                <a:lnTo>
                  <a:pt x="3446577" y="3491008"/>
                </a:lnTo>
                <a:lnTo>
                  <a:pt x="0" y="34910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046368" y="7819378"/>
            <a:ext cx="3941722" cy="3411381"/>
          </a:xfrm>
          <a:custGeom>
            <a:avLst/>
            <a:gdLst/>
            <a:ahLst/>
            <a:cxnLst/>
            <a:rect r="r" b="b" t="t" l="l"/>
            <a:pathLst>
              <a:path h="3411381" w="3941722">
                <a:moveTo>
                  <a:pt x="0" y="0"/>
                </a:moveTo>
                <a:lnTo>
                  <a:pt x="3941722" y="0"/>
                </a:lnTo>
                <a:lnTo>
                  <a:pt x="3941722" y="3411382"/>
                </a:lnTo>
                <a:lnTo>
                  <a:pt x="0" y="34113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268140" y="8201087"/>
            <a:ext cx="5736219" cy="1773013"/>
          </a:xfrm>
          <a:custGeom>
            <a:avLst/>
            <a:gdLst/>
            <a:ahLst/>
            <a:cxnLst/>
            <a:rect r="r" b="b" t="t" l="l"/>
            <a:pathLst>
              <a:path h="1773013" w="5736219">
                <a:moveTo>
                  <a:pt x="0" y="0"/>
                </a:moveTo>
                <a:lnTo>
                  <a:pt x="5736219" y="0"/>
                </a:lnTo>
                <a:lnTo>
                  <a:pt x="5736219" y="1773013"/>
                </a:lnTo>
                <a:lnTo>
                  <a:pt x="0" y="17730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9241393">
            <a:off x="13211179" y="-1384859"/>
            <a:ext cx="3428637" cy="3619482"/>
          </a:xfrm>
          <a:custGeom>
            <a:avLst/>
            <a:gdLst/>
            <a:ahLst/>
            <a:cxnLst/>
            <a:rect r="r" b="b" t="t" l="l"/>
            <a:pathLst>
              <a:path h="3619482" w="3428637">
                <a:moveTo>
                  <a:pt x="0" y="0"/>
                </a:moveTo>
                <a:lnTo>
                  <a:pt x="3428637" y="0"/>
                </a:lnTo>
                <a:lnTo>
                  <a:pt x="3428637" y="3619482"/>
                </a:lnTo>
                <a:lnTo>
                  <a:pt x="0" y="36194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2289846">
            <a:off x="-1165012" y="4628332"/>
            <a:ext cx="3181257" cy="3630066"/>
          </a:xfrm>
          <a:custGeom>
            <a:avLst/>
            <a:gdLst/>
            <a:ahLst/>
            <a:cxnLst/>
            <a:rect r="r" b="b" t="t" l="l"/>
            <a:pathLst>
              <a:path h="3630066" w="3181257">
                <a:moveTo>
                  <a:pt x="0" y="0"/>
                </a:moveTo>
                <a:lnTo>
                  <a:pt x="3181257" y="0"/>
                </a:lnTo>
                <a:lnTo>
                  <a:pt x="3181257" y="3630066"/>
                </a:lnTo>
                <a:lnTo>
                  <a:pt x="0" y="36300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940387">
            <a:off x="15681414" y="4095762"/>
            <a:ext cx="3514889" cy="3310387"/>
          </a:xfrm>
          <a:custGeom>
            <a:avLst/>
            <a:gdLst/>
            <a:ahLst/>
            <a:cxnLst/>
            <a:rect r="r" b="b" t="t" l="l"/>
            <a:pathLst>
              <a:path h="3310387" w="3514889">
                <a:moveTo>
                  <a:pt x="0" y="0"/>
                </a:moveTo>
                <a:lnTo>
                  <a:pt x="3514889" y="0"/>
                </a:lnTo>
                <a:lnTo>
                  <a:pt x="3514889" y="3310387"/>
                </a:lnTo>
                <a:lnTo>
                  <a:pt x="0" y="331038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726221" y="3866591"/>
            <a:ext cx="4386263" cy="3477110"/>
          </a:xfrm>
          <a:custGeom>
            <a:avLst/>
            <a:gdLst/>
            <a:ahLst/>
            <a:cxnLst/>
            <a:rect r="r" b="b" t="t" l="l"/>
            <a:pathLst>
              <a:path h="3477110" w="4386263">
                <a:moveTo>
                  <a:pt x="0" y="0"/>
                </a:moveTo>
                <a:lnTo>
                  <a:pt x="4386263" y="0"/>
                </a:lnTo>
                <a:lnTo>
                  <a:pt x="4386263" y="3477111"/>
                </a:lnTo>
                <a:lnTo>
                  <a:pt x="0" y="3477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542287" y="3817218"/>
            <a:ext cx="2650484" cy="3203002"/>
          </a:xfrm>
          <a:custGeom>
            <a:avLst/>
            <a:gdLst/>
            <a:ahLst/>
            <a:cxnLst/>
            <a:rect r="r" b="b" t="t" l="l"/>
            <a:pathLst>
              <a:path h="3203002" w="2650484">
                <a:moveTo>
                  <a:pt x="0" y="0"/>
                </a:moveTo>
                <a:lnTo>
                  <a:pt x="2650484" y="0"/>
                </a:lnTo>
                <a:lnTo>
                  <a:pt x="2650484" y="3203001"/>
                </a:lnTo>
                <a:lnTo>
                  <a:pt x="0" y="3203001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042751" y="2356583"/>
            <a:ext cx="9597433" cy="1296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3A1E0C"/>
                </a:solidFill>
                <a:latin typeface="More Sugar"/>
                <a:ea typeface="More Sugar"/>
                <a:cs typeface="More Sugar"/>
                <a:sym typeface="More Sugar"/>
              </a:rPr>
              <a:t>ALEGE IMAGINEA CARE EXPRIMA INDIFERENTA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08170" y="3503904"/>
            <a:ext cx="8812576" cy="4908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</a:p>
          <a:p>
            <a:pPr algn="l" marL="863593" indent="-431796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Wow! Ce surpriză!</a:t>
            </a:r>
          </a:p>
          <a:p>
            <a:pPr algn="l" marL="863593" indent="-431796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Ochii mei sunt mari.</a:t>
            </a:r>
          </a:p>
          <a:p>
            <a:pPr algn="l" marL="863593" indent="-431796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Nu mă așteptam la asta!</a:t>
            </a:r>
          </a:p>
          <a:p>
            <a:pPr algn="l" marL="863593" indent="-431796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Sunt curios.</a:t>
            </a:r>
          </a:p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0901329" y="3347628"/>
            <a:ext cx="6053058" cy="4534291"/>
          </a:xfrm>
          <a:custGeom>
            <a:avLst/>
            <a:gdLst/>
            <a:ahLst/>
            <a:cxnLst/>
            <a:rect r="r" b="b" t="t" l="l"/>
            <a:pathLst>
              <a:path h="4534291" w="6053058">
                <a:moveTo>
                  <a:pt x="0" y="0"/>
                </a:moveTo>
                <a:lnTo>
                  <a:pt x="6053058" y="0"/>
                </a:lnTo>
                <a:lnTo>
                  <a:pt x="6053058" y="4534291"/>
                </a:lnTo>
                <a:lnTo>
                  <a:pt x="0" y="4534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08170" y="1530874"/>
            <a:ext cx="9196370" cy="1816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838"/>
              </a:lnSpc>
              <a:spcBef>
                <a:spcPct val="0"/>
              </a:spcBef>
            </a:pPr>
            <a:r>
              <a:rPr lang="en-US" sz="10599">
                <a:solidFill>
                  <a:srgbClr val="3A1E0C"/>
                </a:solidFill>
                <a:latin typeface="More Sugar"/>
                <a:ea typeface="More Sugar"/>
                <a:cs typeface="More Sugar"/>
                <a:sym typeface="More Sugar"/>
              </a:rPr>
              <a:t>UIMIRE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70452" y="2476181"/>
            <a:ext cx="10542031" cy="1133674"/>
            <a:chOff x="0" y="0"/>
            <a:chExt cx="2421078" cy="2603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21078" cy="260359"/>
            </a:xfrm>
            <a:custGeom>
              <a:avLst/>
              <a:gdLst/>
              <a:ahLst/>
              <a:cxnLst/>
              <a:rect r="r" b="b" t="t" l="l"/>
              <a:pathLst>
                <a:path h="260359" w="2421078">
                  <a:moveTo>
                    <a:pt x="11016" y="0"/>
                  </a:moveTo>
                  <a:lnTo>
                    <a:pt x="2410062" y="0"/>
                  </a:lnTo>
                  <a:cubicBezTo>
                    <a:pt x="2412984" y="0"/>
                    <a:pt x="2415786" y="1161"/>
                    <a:pt x="2417852" y="3226"/>
                  </a:cubicBezTo>
                  <a:cubicBezTo>
                    <a:pt x="2419918" y="5292"/>
                    <a:pt x="2421078" y="8094"/>
                    <a:pt x="2421078" y="11016"/>
                  </a:cubicBezTo>
                  <a:lnTo>
                    <a:pt x="2421078" y="249343"/>
                  </a:lnTo>
                  <a:cubicBezTo>
                    <a:pt x="2421078" y="252265"/>
                    <a:pt x="2419918" y="255067"/>
                    <a:pt x="2417852" y="257133"/>
                  </a:cubicBezTo>
                  <a:cubicBezTo>
                    <a:pt x="2415786" y="259198"/>
                    <a:pt x="2412984" y="260359"/>
                    <a:pt x="2410062" y="260359"/>
                  </a:cubicBezTo>
                  <a:lnTo>
                    <a:pt x="11016" y="260359"/>
                  </a:lnTo>
                  <a:cubicBezTo>
                    <a:pt x="8094" y="260359"/>
                    <a:pt x="5292" y="259198"/>
                    <a:pt x="3226" y="257133"/>
                  </a:cubicBezTo>
                  <a:cubicBezTo>
                    <a:pt x="1161" y="255067"/>
                    <a:pt x="0" y="252265"/>
                    <a:pt x="0" y="249343"/>
                  </a:cubicBezTo>
                  <a:lnTo>
                    <a:pt x="0" y="11016"/>
                  </a:lnTo>
                  <a:cubicBezTo>
                    <a:pt x="0" y="8094"/>
                    <a:pt x="1161" y="5292"/>
                    <a:pt x="3226" y="3226"/>
                  </a:cubicBezTo>
                  <a:cubicBezTo>
                    <a:pt x="5292" y="1161"/>
                    <a:pt x="8094" y="0"/>
                    <a:pt x="11016" y="0"/>
                  </a:cubicBezTo>
                  <a:close/>
                </a:path>
              </a:pathLst>
            </a:custGeom>
            <a:solidFill>
              <a:srgbClr val="B5CF8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421078" cy="2794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9633597">
            <a:off x="1442466" y="-686894"/>
            <a:ext cx="3569084" cy="2530805"/>
          </a:xfrm>
          <a:custGeom>
            <a:avLst/>
            <a:gdLst/>
            <a:ahLst/>
            <a:cxnLst/>
            <a:rect r="r" b="b" t="t" l="l"/>
            <a:pathLst>
              <a:path h="2530805" w="3569084">
                <a:moveTo>
                  <a:pt x="0" y="0"/>
                </a:moveTo>
                <a:lnTo>
                  <a:pt x="3569083" y="0"/>
                </a:lnTo>
                <a:lnTo>
                  <a:pt x="3569083" y="2530805"/>
                </a:lnTo>
                <a:lnTo>
                  <a:pt x="0" y="2530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515133">
            <a:off x="5247183" y="-1070822"/>
            <a:ext cx="3438016" cy="2575386"/>
          </a:xfrm>
          <a:custGeom>
            <a:avLst/>
            <a:gdLst/>
            <a:ahLst/>
            <a:cxnLst/>
            <a:rect r="r" b="b" t="t" l="l"/>
            <a:pathLst>
              <a:path h="2575386" w="3438016">
                <a:moveTo>
                  <a:pt x="0" y="0"/>
                </a:moveTo>
                <a:lnTo>
                  <a:pt x="3438016" y="0"/>
                </a:lnTo>
                <a:lnTo>
                  <a:pt x="3438016" y="2575386"/>
                </a:lnTo>
                <a:lnTo>
                  <a:pt x="0" y="2575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249297">
            <a:off x="9056832" y="-1246387"/>
            <a:ext cx="3145456" cy="3649790"/>
          </a:xfrm>
          <a:custGeom>
            <a:avLst/>
            <a:gdLst/>
            <a:ahLst/>
            <a:cxnLst/>
            <a:rect r="r" b="b" t="t" l="l"/>
            <a:pathLst>
              <a:path h="3649790" w="3145456">
                <a:moveTo>
                  <a:pt x="0" y="0"/>
                </a:moveTo>
                <a:lnTo>
                  <a:pt x="3145456" y="0"/>
                </a:lnTo>
                <a:lnTo>
                  <a:pt x="3145456" y="3649790"/>
                </a:lnTo>
                <a:lnTo>
                  <a:pt x="0" y="3649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85652" y="7999721"/>
            <a:ext cx="3424250" cy="3050695"/>
          </a:xfrm>
          <a:custGeom>
            <a:avLst/>
            <a:gdLst/>
            <a:ahLst/>
            <a:cxnLst/>
            <a:rect r="r" b="b" t="t" l="l"/>
            <a:pathLst>
              <a:path h="3050695" w="3424250">
                <a:moveTo>
                  <a:pt x="0" y="0"/>
                </a:moveTo>
                <a:lnTo>
                  <a:pt x="3424250" y="0"/>
                </a:lnTo>
                <a:lnTo>
                  <a:pt x="3424250" y="3050695"/>
                </a:lnTo>
                <a:lnTo>
                  <a:pt x="0" y="3050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746194" y="7512796"/>
            <a:ext cx="3446577" cy="3491008"/>
          </a:xfrm>
          <a:custGeom>
            <a:avLst/>
            <a:gdLst/>
            <a:ahLst/>
            <a:cxnLst/>
            <a:rect r="r" b="b" t="t" l="l"/>
            <a:pathLst>
              <a:path h="3491008" w="3446577">
                <a:moveTo>
                  <a:pt x="0" y="0"/>
                </a:moveTo>
                <a:lnTo>
                  <a:pt x="3446577" y="0"/>
                </a:lnTo>
                <a:lnTo>
                  <a:pt x="3446577" y="3491008"/>
                </a:lnTo>
                <a:lnTo>
                  <a:pt x="0" y="34910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046368" y="7819378"/>
            <a:ext cx="3941722" cy="3411381"/>
          </a:xfrm>
          <a:custGeom>
            <a:avLst/>
            <a:gdLst/>
            <a:ahLst/>
            <a:cxnLst/>
            <a:rect r="r" b="b" t="t" l="l"/>
            <a:pathLst>
              <a:path h="3411381" w="3941722">
                <a:moveTo>
                  <a:pt x="0" y="0"/>
                </a:moveTo>
                <a:lnTo>
                  <a:pt x="3941722" y="0"/>
                </a:lnTo>
                <a:lnTo>
                  <a:pt x="3941722" y="3411382"/>
                </a:lnTo>
                <a:lnTo>
                  <a:pt x="0" y="34113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268140" y="8201087"/>
            <a:ext cx="5736219" cy="1773013"/>
          </a:xfrm>
          <a:custGeom>
            <a:avLst/>
            <a:gdLst/>
            <a:ahLst/>
            <a:cxnLst/>
            <a:rect r="r" b="b" t="t" l="l"/>
            <a:pathLst>
              <a:path h="1773013" w="5736219">
                <a:moveTo>
                  <a:pt x="0" y="0"/>
                </a:moveTo>
                <a:lnTo>
                  <a:pt x="5736219" y="0"/>
                </a:lnTo>
                <a:lnTo>
                  <a:pt x="5736219" y="1773013"/>
                </a:lnTo>
                <a:lnTo>
                  <a:pt x="0" y="17730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9241393">
            <a:off x="13211179" y="-1384859"/>
            <a:ext cx="3428637" cy="3619482"/>
          </a:xfrm>
          <a:custGeom>
            <a:avLst/>
            <a:gdLst/>
            <a:ahLst/>
            <a:cxnLst/>
            <a:rect r="r" b="b" t="t" l="l"/>
            <a:pathLst>
              <a:path h="3619482" w="3428637">
                <a:moveTo>
                  <a:pt x="0" y="0"/>
                </a:moveTo>
                <a:lnTo>
                  <a:pt x="3428637" y="0"/>
                </a:lnTo>
                <a:lnTo>
                  <a:pt x="3428637" y="3619482"/>
                </a:lnTo>
                <a:lnTo>
                  <a:pt x="0" y="36194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2289846">
            <a:off x="-1165012" y="4628332"/>
            <a:ext cx="3181257" cy="3630066"/>
          </a:xfrm>
          <a:custGeom>
            <a:avLst/>
            <a:gdLst/>
            <a:ahLst/>
            <a:cxnLst/>
            <a:rect r="r" b="b" t="t" l="l"/>
            <a:pathLst>
              <a:path h="3630066" w="3181257">
                <a:moveTo>
                  <a:pt x="0" y="0"/>
                </a:moveTo>
                <a:lnTo>
                  <a:pt x="3181257" y="0"/>
                </a:lnTo>
                <a:lnTo>
                  <a:pt x="3181257" y="3630066"/>
                </a:lnTo>
                <a:lnTo>
                  <a:pt x="0" y="36300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940387">
            <a:off x="15681414" y="4095762"/>
            <a:ext cx="3514889" cy="3310387"/>
          </a:xfrm>
          <a:custGeom>
            <a:avLst/>
            <a:gdLst/>
            <a:ahLst/>
            <a:cxnLst/>
            <a:rect r="r" b="b" t="t" l="l"/>
            <a:pathLst>
              <a:path h="3310387" w="3514889">
                <a:moveTo>
                  <a:pt x="0" y="0"/>
                </a:moveTo>
                <a:lnTo>
                  <a:pt x="3514889" y="0"/>
                </a:lnTo>
                <a:lnTo>
                  <a:pt x="3514889" y="3310387"/>
                </a:lnTo>
                <a:lnTo>
                  <a:pt x="0" y="331038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330964" y="3895053"/>
            <a:ext cx="2211243" cy="3375944"/>
          </a:xfrm>
          <a:custGeom>
            <a:avLst/>
            <a:gdLst/>
            <a:ahLst/>
            <a:cxnLst/>
            <a:rect r="r" b="b" t="t" l="l"/>
            <a:pathLst>
              <a:path h="3375944" w="2211243">
                <a:moveTo>
                  <a:pt x="0" y="0"/>
                </a:moveTo>
                <a:lnTo>
                  <a:pt x="2211244" y="0"/>
                </a:lnTo>
                <a:lnTo>
                  <a:pt x="2211244" y="3375944"/>
                </a:lnTo>
                <a:lnTo>
                  <a:pt x="0" y="337594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749967" y="4060380"/>
            <a:ext cx="3341883" cy="3045290"/>
          </a:xfrm>
          <a:custGeom>
            <a:avLst/>
            <a:gdLst/>
            <a:ahLst/>
            <a:cxnLst/>
            <a:rect r="r" b="b" t="t" l="l"/>
            <a:pathLst>
              <a:path h="3045290" w="3341883">
                <a:moveTo>
                  <a:pt x="0" y="0"/>
                </a:moveTo>
                <a:lnTo>
                  <a:pt x="3341883" y="0"/>
                </a:lnTo>
                <a:lnTo>
                  <a:pt x="3341883" y="3045290"/>
                </a:lnTo>
                <a:lnTo>
                  <a:pt x="0" y="304529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042751" y="2356583"/>
            <a:ext cx="9597433" cy="1296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3A1E0C"/>
                </a:solidFill>
                <a:latin typeface="More Sugar"/>
                <a:ea typeface="More Sugar"/>
                <a:cs typeface="More Sugar"/>
                <a:sym typeface="More Sugar"/>
              </a:rPr>
              <a:t>ALEGE IMAGINEA CARE EXPRIMA</a:t>
            </a:r>
            <a:r>
              <a:rPr lang="en-US" sz="3699">
                <a:solidFill>
                  <a:srgbClr val="3A1E0C"/>
                </a:solidFill>
                <a:latin typeface="More Sugar"/>
                <a:ea typeface="More Sugar"/>
                <a:cs typeface="More Sugar"/>
                <a:sym typeface="More Sugar"/>
              </a:rPr>
              <a:t> UIMIRE</a:t>
            </a:r>
            <a:r>
              <a:rPr lang="en-US" sz="3699">
                <a:solidFill>
                  <a:srgbClr val="3A1E0C"/>
                </a:solidFill>
                <a:latin typeface="More Sugar"/>
                <a:ea typeface="More Sugar"/>
                <a:cs typeface="More Sugar"/>
                <a:sym typeface="More Sugar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08170" y="3503904"/>
            <a:ext cx="8812576" cy="4908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</a:p>
          <a:p>
            <a:pPr algn="l" marL="863593" indent="-431796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Sunt fericit când mă joc.</a:t>
            </a:r>
          </a:p>
          <a:p>
            <a:pPr algn="l" marL="863593" indent="-431796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Zâmbesc și râd.</a:t>
            </a:r>
          </a:p>
          <a:p>
            <a:pPr algn="l" marL="863593" indent="-431796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Îmi place ce se întâmplă.</a:t>
            </a:r>
          </a:p>
          <a:p>
            <a:pPr algn="l" marL="863593" indent="-431796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Inima mea se simte bine.</a:t>
            </a:r>
          </a:p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216575" y="3042687"/>
            <a:ext cx="6042725" cy="5229704"/>
          </a:xfrm>
          <a:custGeom>
            <a:avLst/>
            <a:gdLst/>
            <a:ahLst/>
            <a:cxnLst/>
            <a:rect r="r" b="b" t="t" l="l"/>
            <a:pathLst>
              <a:path h="5229704" w="6042725">
                <a:moveTo>
                  <a:pt x="0" y="0"/>
                </a:moveTo>
                <a:lnTo>
                  <a:pt x="6042725" y="0"/>
                </a:lnTo>
                <a:lnTo>
                  <a:pt x="6042725" y="5229703"/>
                </a:lnTo>
                <a:lnTo>
                  <a:pt x="0" y="5229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08170" y="1530874"/>
            <a:ext cx="8812576" cy="1816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838"/>
              </a:lnSpc>
              <a:spcBef>
                <a:spcPct val="0"/>
              </a:spcBef>
            </a:pPr>
            <a:r>
              <a:rPr lang="en-US" sz="10599">
                <a:solidFill>
                  <a:srgbClr val="3A1E0C"/>
                </a:solidFill>
                <a:latin typeface="More Sugar"/>
                <a:ea typeface="More Sugar"/>
                <a:cs typeface="More Sugar"/>
                <a:sym typeface="More Sugar"/>
              </a:rPr>
              <a:t>FERICIRE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70452" y="2476181"/>
            <a:ext cx="10542031" cy="1133674"/>
            <a:chOff x="0" y="0"/>
            <a:chExt cx="2421078" cy="2603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21078" cy="260359"/>
            </a:xfrm>
            <a:custGeom>
              <a:avLst/>
              <a:gdLst/>
              <a:ahLst/>
              <a:cxnLst/>
              <a:rect r="r" b="b" t="t" l="l"/>
              <a:pathLst>
                <a:path h="260359" w="2421078">
                  <a:moveTo>
                    <a:pt x="11016" y="0"/>
                  </a:moveTo>
                  <a:lnTo>
                    <a:pt x="2410062" y="0"/>
                  </a:lnTo>
                  <a:cubicBezTo>
                    <a:pt x="2412984" y="0"/>
                    <a:pt x="2415786" y="1161"/>
                    <a:pt x="2417852" y="3226"/>
                  </a:cubicBezTo>
                  <a:cubicBezTo>
                    <a:pt x="2419918" y="5292"/>
                    <a:pt x="2421078" y="8094"/>
                    <a:pt x="2421078" y="11016"/>
                  </a:cubicBezTo>
                  <a:lnTo>
                    <a:pt x="2421078" y="249343"/>
                  </a:lnTo>
                  <a:cubicBezTo>
                    <a:pt x="2421078" y="252265"/>
                    <a:pt x="2419918" y="255067"/>
                    <a:pt x="2417852" y="257133"/>
                  </a:cubicBezTo>
                  <a:cubicBezTo>
                    <a:pt x="2415786" y="259198"/>
                    <a:pt x="2412984" y="260359"/>
                    <a:pt x="2410062" y="260359"/>
                  </a:cubicBezTo>
                  <a:lnTo>
                    <a:pt x="11016" y="260359"/>
                  </a:lnTo>
                  <a:cubicBezTo>
                    <a:pt x="8094" y="260359"/>
                    <a:pt x="5292" y="259198"/>
                    <a:pt x="3226" y="257133"/>
                  </a:cubicBezTo>
                  <a:cubicBezTo>
                    <a:pt x="1161" y="255067"/>
                    <a:pt x="0" y="252265"/>
                    <a:pt x="0" y="249343"/>
                  </a:cubicBezTo>
                  <a:lnTo>
                    <a:pt x="0" y="11016"/>
                  </a:lnTo>
                  <a:cubicBezTo>
                    <a:pt x="0" y="8094"/>
                    <a:pt x="1161" y="5292"/>
                    <a:pt x="3226" y="3226"/>
                  </a:cubicBezTo>
                  <a:cubicBezTo>
                    <a:pt x="5292" y="1161"/>
                    <a:pt x="8094" y="0"/>
                    <a:pt x="11016" y="0"/>
                  </a:cubicBezTo>
                  <a:close/>
                </a:path>
              </a:pathLst>
            </a:custGeom>
            <a:solidFill>
              <a:srgbClr val="B5CF8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421078" cy="2794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987165" y="2356583"/>
            <a:ext cx="9597433" cy="1296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3A1E0C"/>
                </a:solidFill>
                <a:latin typeface="More Sugar"/>
                <a:ea typeface="More Sugar"/>
                <a:cs typeface="More Sugar"/>
                <a:sym typeface="More Sugar"/>
              </a:rPr>
              <a:t>ALEGE IMAGINEA CARE EXPRIMA FERICIRE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9633597">
            <a:off x="1442466" y="-686894"/>
            <a:ext cx="3569084" cy="2530805"/>
          </a:xfrm>
          <a:custGeom>
            <a:avLst/>
            <a:gdLst/>
            <a:ahLst/>
            <a:cxnLst/>
            <a:rect r="r" b="b" t="t" l="l"/>
            <a:pathLst>
              <a:path h="2530805" w="3569084">
                <a:moveTo>
                  <a:pt x="0" y="0"/>
                </a:moveTo>
                <a:lnTo>
                  <a:pt x="3569083" y="0"/>
                </a:lnTo>
                <a:lnTo>
                  <a:pt x="3569083" y="2530805"/>
                </a:lnTo>
                <a:lnTo>
                  <a:pt x="0" y="2530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515133">
            <a:off x="5247183" y="-1070822"/>
            <a:ext cx="3438016" cy="2575386"/>
          </a:xfrm>
          <a:custGeom>
            <a:avLst/>
            <a:gdLst/>
            <a:ahLst/>
            <a:cxnLst/>
            <a:rect r="r" b="b" t="t" l="l"/>
            <a:pathLst>
              <a:path h="2575386" w="3438016">
                <a:moveTo>
                  <a:pt x="0" y="0"/>
                </a:moveTo>
                <a:lnTo>
                  <a:pt x="3438016" y="0"/>
                </a:lnTo>
                <a:lnTo>
                  <a:pt x="3438016" y="2575386"/>
                </a:lnTo>
                <a:lnTo>
                  <a:pt x="0" y="2575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0249297">
            <a:off x="9056832" y="-1246387"/>
            <a:ext cx="3145456" cy="3649790"/>
          </a:xfrm>
          <a:custGeom>
            <a:avLst/>
            <a:gdLst/>
            <a:ahLst/>
            <a:cxnLst/>
            <a:rect r="r" b="b" t="t" l="l"/>
            <a:pathLst>
              <a:path h="3649790" w="3145456">
                <a:moveTo>
                  <a:pt x="0" y="0"/>
                </a:moveTo>
                <a:lnTo>
                  <a:pt x="3145456" y="0"/>
                </a:lnTo>
                <a:lnTo>
                  <a:pt x="3145456" y="3649790"/>
                </a:lnTo>
                <a:lnTo>
                  <a:pt x="0" y="3649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85652" y="7999721"/>
            <a:ext cx="3424250" cy="3050695"/>
          </a:xfrm>
          <a:custGeom>
            <a:avLst/>
            <a:gdLst/>
            <a:ahLst/>
            <a:cxnLst/>
            <a:rect r="r" b="b" t="t" l="l"/>
            <a:pathLst>
              <a:path h="3050695" w="3424250">
                <a:moveTo>
                  <a:pt x="0" y="0"/>
                </a:moveTo>
                <a:lnTo>
                  <a:pt x="3424250" y="0"/>
                </a:lnTo>
                <a:lnTo>
                  <a:pt x="3424250" y="3050695"/>
                </a:lnTo>
                <a:lnTo>
                  <a:pt x="0" y="3050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746194" y="7512796"/>
            <a:ext cx="3446577" cy="3491008"/>
          </a:xfrm>
          <a:custGeom>
            <a:avLst/>
            <a:gdLst/>
            <a:ahLst/>
            <a:cxnLst/>
            <a:rect r="r" b="b" t="t" l="l"/>
            <a:pathLst>
              <a:path h="3491008" w="3446577">
                <a:moveTo>
                  <a:pt x="0" y="0"/>
                </a:moveTo>
                <a:lnTo>
                  <a:pt x="3446577" y="0"/>
                </a:lnTo>
                <a:lnTo>
                  <a:pt x="3446577" y="3491008"/>
                </a:lnTo>
                <a:lnTo>
                  <a:pt x="0" y="34910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046368" y="7819378"/>
            <a:ext cx="3941722" cy="3411381"/>
          </a:xfrm>
          <a:custGeom>
            <a:avLst/>
            <a:gdLst/>
            <a:ahLst/>
            <a:cxnLst/>
            <a:rect r="r" b="b" t="t" l="l"/>
            <a:pathLst>
              <a:path h="3411381" w="3941722">
                <a:moveTo>
                  <a:pt x="0" y="0"/>
                </a:moveTo>
                <a:lnTo>
                  <a:pt x="3941722" y="0"/>
                </a:lnTo>
                <a:lnTo>
                  <a:pt x="3941722" y="3411382"/>
                </a:lnTo>
                <a:lnTo>
                  <a:pt x="0" y="34113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268140" y="8201087"/>
            <a:ext cx="5736219" cy="1773013"/>
          </a:xfrm>
          <a:custGeom>
            <a:avLst/>
            <a:gdLst/>
            <a:ahLst/>
            <a:cxnLst/>
            <a:rect r="r" b="b" t="t" l="l"/>
            <a:pathLst>
              <a:path h="1773013" w="5736219">
                <a:moveTo>
                  <a:pt x="0" y="0"/>
                </a:moveTo>
                <a:lnTo>
                  <a:pt x="5736219" y="0"/>
                </a:lnTo>
                <a:lnTo>
                  <a:pt x="5736219" y="1773013"/>
                </a:lnTo>
                <a:lnTo>
                  <a:pt x="0" y="17730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9241393">
            <a:off x="13211179" y="-1384859"/>
            <a:ext cx="3428637" cy="3619482"/>
          </a:xfrm>
          <a:custGeom>
            <a:avLst/>
            <a:gdLst/>
            <a:ahLst/>
            <a:cxnLst/>
            <a:rect r="r" b="b" t="t" l="l"/>
            <a:pathLst>
              <a:path h="3619482" w="3428637">
                <a:moveTo>
                  <a:pt x="0" y="0"/>
                </a:moveTo>
                <a:lnTo>
                  <a:pt x="3428637" y="0"/>
                </a:lnTo>
                <a:lnTo>
                  <a:pt x="3428637" y="3619482"/>
                </a:lnTo>
                <a:lnTo>
                  <a:pt x="0" y="36194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2289846">
            <a:off x="-1165012" y="4628332"/>
            <a:ext cx="3181257" cy="3630066"/>
          </a:xfrm>
          <a:custGeom>
            <a:avLst/>
            <a:gdLst/>
            <a:ahLst/>
            <a:cxnLst/>
            <a:rect r="r" b="b" t="t" l="l"/>
            <a:pathLst>
              <a:path h="3630066" w="3181257">
                <a:moveTo>
                  <a:pt x="0" y="0"/>
                </a:moveTo>
                <a:lnTo>
                  <a:pt x="3181257" y="0"/>
                </a:lnTo>
                <a:lnTo>
                  <a:pt x="3181257" y="3630066"/>
                </a:lnTo>
                <a:lnTo>
                  <a:pt x="0" y="36300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940387">
            <a:off x="15681414" y="4095762"/>
            <a:ext cx="3514889" cy="3310387"/>
          </a:xfrm>
          <a:custGeom>
            <a:avLst/>
            <a:gdLst/>
            <a:ahLst/>
            <a:cxnLst/>
            <a:rect r="r" b="b" t="t" l="l"/>
            <a:pathLst>
              <a:path h="3310387" w="3514889">
                <a:moveTo>
                  <a:pt x="0" y="0"/>
                </a:moveTo>
                <a:lnTo>
                  <a:pt x="3514889" y="0"/>
                </a:lnTo>
                <a:lnTo>
                  <a:pt x="3514889" y="3310387"/>
                </a:lnTo>
                <a:lnTo>
                  <a:pt x="0" y="331038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509902" y="4278175"/>
            <a:ext cx="2979025" cy="2714637"/>
          </a:xfrm>
          <a:custGeom>
            <a:avLst/>
            <a:gdLst/>
            <a:ahLst/>
            <a:cxnLst/>
            <a:rect r="r" b="b" t="t" l="l"/>
            <a:pathLst>
              <a:path h="2714637" w="2979025">
                <a:moveTo>
                  <a:pt x="0" y="0"/>
                </a:moveTo>
                <a:lnTo>
                  <a:pt x="2979025" y="0"/>
                </a:lnTo>
                <a:lnTo>
                  <a:pt x="2979025" y="2714636"/>
                </a:lnTo>
                <a:lnTo>
                  <a:pt x="0" y="271463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561220" y="4033431"/>
            <a:ext cx="3426870" cy="3204123"/>
          </a:xfrm>
          <a:custGeom>
            <a:avLst/>
            <a:gdLst/>
            <a:ahLst/>
            <a:cxnLst/>
            <a:rect r="r" b="b" t="t" l="l"/>
            <a:pathLst>
              <a:path h="3204123" w="3426870">
                <a:moveTo>
                  <a:pt x="0" y="0"/>
                </a:moveTo>
                <a:lnTo>
                  <a:pt x="3426870" y="0"/>
                </a:lnTo>
                <a:lnTo>
                  <a:pt x="3426870" y="3204124"/>
                </a:lnTo>
                <a:lnTo>
                  <a:pt x="0" y="320412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08170" y="3503904"/>
            <a:ext cx="8812576" cy="4908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</a:p>
          <a:p>
            <a:pPr algn="l" marL="863593" indent="-431796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Sunt trist când plâng.</a:t>
            </a:r>
          </a:p>
          <a:p>
            <a:pPr algn="l" marL="863593" indent="-431796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Mă simt singur uneori.</a:t>
            </a:r>
          </a:p>
          <a:p>
            <a:pPr algn="l" marL="863593" indent="-431796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Am nevoie de o îmbrățișare.</a:t>
            </a:r>
          </a:p>
          <a:p>
            <a:pPr algn="l" marL="863593" indent="-431796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Lacrimile mă ajută.</a:t>
            </a:r>
          </a:p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348953" y="2940679"/>
            <a:ext cx="5382884" cy="5069698"/>
          </a:xfrm>
          <a:custGeom>
            <a:avLst/>
            <a:gdLst/>
            <a:ahLst/>
            <a:cxnLst/>
            <a:rect r="r" b="b" t="t" l="l"/>
            <a:pathLst>
              <a:path h="5069698" w="5382884">
                <a:moveTo>
                  <a:pt x="0" y="0"/>
                </a:moveTo>
                <a:lnTo>
                  <a:pt x="5382884" y="0"/>
                </a:lnTo>
                <a:lnTo>
                  <a:pt x="5382884" y="5069698"/>
                </a:lnTo>
                <a:lnTo>
                  <a:pt x="0" y="5069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08170" y="1530874"/>
            <a:ext cx="9510383" cy="1816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838"/>
              </a:lnSpc>
              <a:spcBef>
                <a:spcPct val="0"/>
              </a:spcBef>
            </a:pPr>
            <a:r>
              <a:rPr lang="en-US" sz="10599">
                <a:solidFill>
                  <a:srgbClr val="3A1E0C"/>
                </a:solidFill>
                <a:latin typeface="More Sugar"/>
                <a:ea typeface="More Sugar"/>
                <a:cs typeface="More Sugar"/>
                <a:sym typeface="More Sugar"/>
              </a:rPr>
              <a:t>TRISTETE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70452" y="2476181"/>
            <a:ext cx="10542031" cy="1133674"/>
            <a:chOff x="0" y="0"/>
            <a:chExt cx="2421078" cy="2603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21078" cy="260359"/>
            </a:xfrm>
            <a:custGeom>
              <a:avLst/>
              <a:gdLst/>
              <a:ahLst/>
              <a:cxnLst/>
              <a:rect r="r" b="b" t="t" l="l"/>
              <a:pathLst>
                <a:path h="260359" w="2421078">
                  <a:moveTo>
                    <a:pt x="11016" y="0"/>
                  </a:moveTo>
                  <a:lnTo>
                    <a:pt x="2410062" y="0"/>
                  </a:lnTo>
                  <a:cubicBezTo>
                    <a:pt x="2412984" y="0"/>
                    <a:pt x="2415786" y="1161"/>
                    <a:pt x="2417852" y="3226"/>
                  </a:cubicBezTo>
                  <a:cubicBezTo>
                    <a:pt x="2419918" y="5292"/>
                    <a:pt x="2421078" y="8094"/>
                    <a:pt x="2421078" y="11016"/>
                  </a:cubicBezTo>
                  <a:lnTo>
                    <a:pt x="2421078" y="249343"/>
                  </a:lnTo>
                  <a:cubicBezTo>
                    <a:pt x="2421078" y="252265"/>
                    <a:pt x="2419918" y="255067"/>
                    <a:pt x="2417852" y="257133"/>
                  </a:cubicBezTo>
                  <a:cubicBezTo>
                    <a:pt x="2415786" y="259198"/>
                    <a:pt x="2412984" y="260359"/>
                    <a:pt x="2410062" y="260359"/>
                  </a:cubicBezTo>
                  <a:lnTo>
                    <a:pt x="11016" y="260359"/>
                  </a:lnTo>
                  <a:cubicBezTo>
                    <a:pt x="8094" y="260359"/>
                    <a:pt x="5292" y="259198"/>
                    <a:pt x="3226" y="257133"/>
                  </a:cubicBezTo>
                  <a:cubicBezTo>
                    <a:pt x="1161" y="255067"/>
                    <a:pt x="0" y="252265"/>
                    <a:pt x="0" y="249343"/>
                  </a:cubicBezTo>
                  <a:lnTo>
                    <a:pt x="0" y="11016"/>
                  </a:lnTo>
                  <a:cubicBezTo>
                    <a:pt x="0" y="8094"/>
                    <a:pt x="1161" y="5292"/>
                    <a:pt x="3226" y="3226"/>
                  </a:cubicBezTo>
                  <a:cubicBezTo>
                    <a:pt x="5292" y="1161"/>
                    <a:pt x="8094" y="0"/>
                    <a:pt x="11016" y="0"/>
                  </a:cubicBezTo>
                  <a:close/>
                </a:path>
              </a:pathLst>
            </a:custGeom>
            <a:solidFill>
              <a:srgbClr val="B5CF8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421078" cy="2794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987165" y="2356583"/>
            <a:ext cx="9597433" cy="1296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3A1E0C"/>
                </a:solidFill>
                <a:latin typeface="More Sugar"/>
                <a:ea typeface="More Sugar"/>
                <a:cs typeface="More Sugar"/>
                <a:sym typeface="More Sugar"/>
              </a:rPr>
              <a:t>ALEGE IMAGINEA CARE EXPRIMA TRISTETE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9633597">
            <a:off x="1442466" y="-686894"/>
            <a:ext cx="3569084" cy="2530805"/>
          </a:xfrm>
          <a:custGeom>
            <a:avLst/>
            <a:gdLst/>
            <a:ahLst/>
            <a:cxnLst/>
            <a:rect r="r" b="b" t="t" l="l"/>
            <a:pathLst>
              <a:path h="2530805" w="3569084">
                <a:moveTo>
                  <a:pt x="0" y="0"/>
                </a:moveTo>
                <a:lnTo>
                  <a:pt x="3569083" y="0"/>
                </a:lnTo>
                <a:lnTo>
                  <a:pt x="3569083" y="2530805"/>
                </a:lnTo>
                <a:lnTo>
                  <a:pt x="0" y="2530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515133">
            <a:off x="5247183" y="-1070822"/>
            <a:ext cx="3438016" cy="2575386"/>
          </a:xfrm>
          <a:custGeom>
            <a:avLst/>
            <a:gdLst/>
            <a:ahLst/>
            <a:cxnLst/>
            <a:rect r="r" b="b" t="t" l="l"/>
            <a:pathLst>
              <a:path h="2575386" w="3438016">
                <a:moveTo>
                  <a:pt x="0" y="0"/>
                </a:moveTo>
                <a:lnTo>
                  <a:pt x="3438016" y="0"/>
                </a:lnTo>
                <a:lnTo>
                  <a:pt x="3438016" y="2575386"/>
                </a:lnTo>
                <a:lnTo>
                  <a:pt x="0" y="2575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0249297">
            <a:off x="9056832" y="-1246387"/>
            <a:ext cx="3145456" cy="3649790"/>
          </a:xfrm>
          <a:custGeom>
            <a:avLst/>
            <a:gdLst/>
            <a:ahLst/>
            <a:cxnLst/>
            <a:rect r="r" b="b" t="t" l="l"/>
            <a:pathLst>
              <a:path h="3649790" w="3145456">
                <a:moveTo>
                  <a:pt x="0" y="0"/>
                </a:moveTo>
                <a:lnTo>
                  <a:pt x="3145456" y="0"/>
                </a:lnTo>
                <a:lnTo>
                  <a:pt x="3145456" y="3649790"/>
                </a:lnTo>
                <a:lnTo>
                  <a:pt x="0" y="3649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85652" y="7999721"/>
            <a:ext cx="3424250" cy="3050695"/>
          </a:xfrm>
          <a:custGeom>
            <a:avLst/>
            <a:gdLst/>
            <a:ahLst/>
            <a:cxnLst/>
            <a:rect r="r" b="b" t="t" l="l"/>
            <a:pathLst>
              <a:path h="3050695" w="3424250">
                <a:moveTo>
                  <a:pt x="0" y="0"/>
                </a:moveTo>
                <a:lnTo>
                  <a:pt x="3424250" y="0"/>
                </a:lnTo>
                <a:lnTo>
                  <a:pt x="3424250" y="3050695"/>
                </a:lnTo>
                <a:lnTo>
                  <a:pt x="0" y="3050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746194" y="7512796"/>
            <a:ext cx="3446577" cy="3491008"/>
          </a:xfrm>
          <a:custGeom>
            <a:avLst/>
            <a:gdLst/>
            <a:ahLst/>
            <a:cxnLst/>
            <a:rect r="r" b="b" t="t" l="l"/>
            <a:pathLst>
              <a:path h="3491008" w="3446577">
                <a:moveTo>
                  <a:pt x="0" y="0"/>
                </a:moveTo>
                <a:lnTo>
                  <a:pt x="3446577" y="0"/>
                </a:lnTo>
                <a:lnTo>
                  <a:pt x="3446577" y="3491008"/>
                </a:lnTo>
                <a:lnTo>
                  <a:pt x="0" y="34910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046368" y="7819378"/>
            <a:ext cx="3941722" cy="3411381"/>
          </a:xfrm>
          <a:custGeom>
            <a:avLst/>
            <a:gdLst/>
            <a:ahLst/>
            <a:cxnLst/>
            <a:rect r="r" b="b" t="t" l="l"/>
            <a:pathLst>
              <a:path h="3411381" w="3941722">
                <a:moveTo>
                  <a:pt x="0" y="0"/>
                </a:moveTo>
                <a:lnTo>
                  <a:pt x="3941722" y="0"/>
                </a:lnTo>
                <a:lnTo>
                  <a:pt x="3941722" y="3411382"/>
                </a:lnTo>
                <a:lnTo>
                  <a:pt x="0" y="34113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268140" y="8201087"/>
            <a:ext cx="5736219" cy="1773013"/>
          </a:xfrm>
          <a:custGeom>
            <a:avLst/>
            <a:gdLst/>
            <a:ahLst/>
            <a:cxnLst/>
            <a:rect r="r" b="b" t="t" l="l"/>
            <a:pathLst>
              <a:path h="1773013" w="5736219">
                <a:moveTo>
                  <a:pt x="0" y="0"/>
                </a:moveTo>
                <a:lnTo>
                  <a:pt x="5736219" y="0"/>
                </a:lnTo>
                <a:lnTo>
                  <a:pt x="5736219" y="1773013"/>
                </a:lnTo>
                <a:lnTo>
                  <a:pt x="0" y="17730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9241393">
            <a:off x="13211179" y="-1384859"/>
            <a:ext cx="3428637" cy="3619482"/>
          </a:xfrm>
          <a:custGeom>
            <a:avLst/>
            <a:gdLst/>
            <a:ahLst/>
            <a:cxnLst/>
            <a:rect r="r" b="b" t="t" l="l"/>
            <a:pathLst>
              <a:path h="3619482" w="3428637">
                <a:moveTo>
                  <a:pt x="0" y="0"/>
                </a:moveTo>
                <a:lnTo>
                  <a:pt x="3428637" y="0"/>
                </a:lnTo>
                <a:lnTo>
                  <a:pt x="3428637" y="3619482"/>
                </a:lnTo>
                <a:lnTo>
                  <a:pt x="0" y="36194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2289846">
            <a:off x="-1165012" y="4628332"/>
            <a:ext cx="3181257" cy="3630066"/>
          </a:xfrm>
          <a:custGeom>
            <a:avLst/>
            <a:gdLst/>
            <a:ahLst/>
            <a:cxnLst/>
            <a:rect r="r" b="b" t="t" l="l"/>
            <a:pathLst>
              <a:path h="3630066" w="3181257">
                <a:moveTo>
                  <a:pt x="0" y="0"/>
                </a:moveTo>
                <a:lnTo>
                  <a:pt x="3181257" y="0"/>
                </a:lnTo>
                <a:lnTo>
                  <a:pt x="3181257" y="3630066"/>
                </a:lnTo>
                <a:lnTo>
                  <a:pt x="0" y="36300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940387">
            <a:off x="15681414" y="4095762"/>
            <a:ext cx="3514889" cy="3310387"/>
          </a:xfrm>
          <a:custGeom>
            <a:avLst/>
            <a:gdLst/>
            <a:ahLst/>
            <a:cxnLst/>
            <a:rect r="r" b="b" t="t" l="l"/>
            <a:pathLst>
              <a:path h="3310387" w="3514889">
                <a:moveTo>
                  <a:pt x="0" y="0"/>
                </a:moveTo>
                <a:lnTo>
                  <a:pt x="3514889" y="0"/>
                </a:lnTo>
                <a:lnTo>
                  <a:pt x="3514889" y="3310387"/>
                </a:lnTo>
                <a:lnTo>
                  <a:pt x="0" y="331038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941211" y="4033431"/>
            <a:ext cx="2650484" cy="3203002"/>
          </a:xfrm>
          <a:custGeom>
            <a:avLst/>
            <a:gdLst/>
            <a:ahLst/>
            <a:cxnLst/>
            <a:rect r="r" b="b" t="t" l="l"/>
            <a:pathLst>
              <a:path h="3203002" w="2650484">
                <a:moveTo>
                  <a:pt x="0" y="0"/>
                </a:moveTo>
                <a:lnTo>
                  <a:pt x="2650484" y="0"/>
                </a:lnTo>
                <a:lnTo>
                  <a:pt x="2650484" y="3203002"/>
                </a:lnTo>
                <a:lnTo>
                  <a:pt x="0" y="3203002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330964" y="4056221"/>
            <a:ext cx="2514370" cy="3389469"/>
          </a:xfrm>
          <a:custGeom>
            <a:avLst/>
            <a:gdLst/>
            <a:ahLst/>
            <a:cxnLst/>
            <a:rect r="r" b="b" t="t" l="l"/>
            <a:pathLst>
              <a:path h="3389469" w="2514370">
                <a:moveTo>
                  <a:pt x="0" y="0"/>
                </a:moveTo>
                <a:lnTo>
                  <a:pt x="2514370" y="0"/>
                </a:lnTo>
                <a:lnTo>
                  <a:pt x="2514370" y="3389469"/>
                </a:lnTo>
                <a:lnTo>
                  <a:pt x="0" y="338946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08170" y="3503904"/>
            <a:ext cx="8812576" cy="4908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</a:p>
          <a:p>
            <a:pPr algn="l" marL="863593" indent="-431796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Sunt supărat.</a:t>
            </a:r>
          </a:p>
          <a:p>
            <a:pPr algn="l" marL="863593" indent="-431796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Simt foc în mine.</a:t>
            </a:r>
          </a:p>
          <a:p>
            <a:pPr algn="l" marL="863593" indent="-431796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Vreau să țip.</a:t>
            </a:r>
          </a:p>
          <a:p>
            <a:pPr algn="l" marL="863593" indent="-431796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Respir adânc ca să mă calmez.</a:t>
            </a:r>
          </a:p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408170" y="1599513"/>
            <a:ext cx="8812576" cy="1816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838"/>
              </a:lnSpc>
              <a:spcBef>
                <a:spcPct val="0"/>
              </a:spcBef>
            </a:pPr>
            <a:r>
              <a:rPr lang="en-US" sz="10599">
                <a:solidFill>
                  <a:srgbClr val="3A1E0C"/>
                </a:solidFill>
                <a:latin typeface="More Sugar"/>
                <a:ea typeface="More Sugar"/>
                <a:cs typeface="More Sugar"/>
                <a:sym typeface="More Sugar"/>
              </a:rPr>
              <a:t>FURIE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1849889" y="2636251"/>
            <a:ext cx="4995312" cy="5273362"/>
            <a:chOff x="0" y="0"/>
            <a:chExt cx="6660416" cy="70311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660416" cy="7031150"/>
            </a:xfrm>
            <a:custGeom>
              <a:avLst/>
              <a:gdLst/>
              <a:ahLst/>
              <a:cxnLst/>
              <a:rect r="r" b="b" t="t" l="l"/>
              <a:pathLst>
                <a:path h="7031150" w="6660416">
                  <a:moveTo>
                    <a:pt x="0" y="0"/>
                  </a:moveTo>
                  <a:lnTo>
                    <a:pt x="6660416" y="0"/>
                  </a:lnTo>
                  <a:lnTo>
                    <a:pt x="6660416" y="7031150"/>
                  </a:lnTo>
                  <a:lnTo>
                    <a:pt x="0" y="7031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6" id="6"/>
            <p:cNvGrpSpPr/>
            <p:nvPr/>
          </p:nvGrpSpPr>
          <p:grpSpPr>
            <a:xfrm rot="0">
              <a:off x="2869148" y="3186788"/>
              <a:ext cx="1499870" cy="389890"/>
              <a:chOff x="0" y="0"/>
              <a:chExt cx="1499870" cy="38989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49479" y="23301"/>
                <a:ext cx="1398975" cy="315879"/>
              </a:xfrm>
              <a:custGeom>
                <a:avLst/>
                <a:gdLst/>
                <a:ahLst/>
                <a:cxnLst/>
                <a:rect r="r" b="b" t="t" l="l"/>
                <a:pathLst>
                  <a:path h="315879" w="1398975">
                    <a:moveTo>
                      <a:pt x="293421" y="165929"/>
                    </a:moveTo>
                    <a:cubicBezTo>
                      <a:pt x="657911" y="134179"/>
                      <a:pt x="1214171" y="117669"/>
                      <a:pt x="1223061" y="151959"/>
                    </a:cubicBezTo>
                    <a:cubicBezTo>
                      <a:pt x="1226871" y="163389"/>
                      <a:pt x="1158291" y="174819"/>
                      <a:pt x="1151941" y="196409"/>
                    </a:cubicBezTo>
                    <a:cubicBezTo>
                      <a:pt x="1144321" y="220539"/>
                      <a:pt x="1206551" y="278959"/>
                      <a:pt x="1196391" y="295469"/>
                    </a:cubicBezTo>
                    <a:cubicBezTo>
                      <a:pt x="1187501" y="309439"/>
                      <a:pt x="1153211" y="301819"/>
                      <a:pt x="1116381" y="299279"/>
                    </a:cubicBezTo>
                    <a:cubicBezTo>
                      <a:pt x="1032561" y="295469"/>
                      <a:pt x="821741" y="242129"/>
                      <a:pt x="709981" y="233239"/>
                    </a:cubicBezTo>
                    <a:cubicBezTo>
                      <a:pt x="632511" y="226889"/>
                      <a:pt x="556311" y="249749"/>
                      <a:pt x="511861" y="234509"/>
                    </a:cubicBezTo>
                    <a:cubicBezTo>
                      <a:pt x="485191" y="224349"/>
                      <a:pt x="464871" y="209109"/>
                      <a:pt x="455981" y="188789"/>
                    </a:cubicBezTo>
                    <a:cubicBezTo>
                      <a:pt x="447091" y="169739"/>
                      <a:pt x="450901" y="135449"/>
                      <a:pt x="461061" y="117669"/>
                    </a:cubicBezTo>
                    <a:cubicBezTo>
                      <a:pt x="469951" y="102429"/>
                      <a:pt x="485191" y="90999"/>
                      <a:pt x="504241" y="84649"/>
                    </a:cubicBezTo>
                    <a:cubicBezTo>
                      <a:pt x="533451" y="73219"/>
                      <a:pt x="569011" y="77029"/>
                      <a:pt x="626161" y="75759"/>
                    </a:cubicBezTo>
                    <a:cubicBezTo>
                      <a:pt x="765861" y="70679"/>
                      <a:pt x="1256081" y="52899"/>
                      <a:pt x="1346251" y="80839"/>
                    </a:cubicBezTo>
                    <a:cubicBezTo>
                      <a:pt x="1370381" y="87189"/>
                      <a:pt x="1378001" y="94809"/>
                      <a:pt x="1386891" y="107509"/>
                    </a:cubicBezTo>
                    <a:cubicBezTo>
                      <a:pt x="1395781" y="118939"/>
                      <a:pt x="1400861" y="139259"/>
                      <a:pt x="1398321" y="153229"/>
                    </a:cubicBezTo>
                    <a:cubicBezTo>
                      <a:pt x="1397051" y="168469"/>
                      <a:pt x="1388161" y="186249"/>
                      <a:pt x="1376731" y="196409"/>
                    </a:cubicBezTo>
                    <a:cubicBezTo>
                      <a:pt x="1366571" y="206569"/>
                      <a:pt x="1357681" y="210379"/>
                      <a:pt x="1332281" y="214189"/>
                    </a:cubicBezTo>
                    <a:cubicBezTo>
                      <a:pt x="1221791" y="231969"/>
                      <a:pt x="481381" y="190059"/>
                      <a:pt x="398831" y="153229"/>
                    </a:cubicBezTo>
                    <a:cubicBezTo>
                      <a:pt x="383591" y="145609"/>
                      <a:pt x="381051" y="140529"/>
                      <a:pt x="375971" y="130369"/>
                    </a:cubicBezTo>
                    <a:cubicBezTo>
                      <a:pt x="369621" y="118939"/>
                      <a:pt x="364541" y="98619"/>
                      <a:pt x="367081" y="84649"/>
                    </a:cubicBezTo>
                    <a:cubicBezTo>
                      <a:pt x="370891" y="69409"/>
                      <a:pt x="382321" y="52899"/>
                      <a:pt x="392481" y="44009"/>
                    </a:cubicBezTo>
                    <a:cubicBezTo>
                      <a:pt x="400101" y="36389"/>
                      <a:pt x="405181" y="33849"/>
                      <a:pt x="420421" y="31309"/>
                    </a:cubicBezTo>
                    <a:cubicBezTo>
                      <a:pt x="480111" y="19879"/>
                      <a:pt x="748081" y="52899"/>
                      <a:pt x="868731" y="54169"/>
                    </a:cubicBezTo>
                    <a:cubicBezTo>
                      <a:pt x="951281" y="55439"/>
                      <a:pt x="1047801" y="23689"/>
                      <a:pt x="1078281" y="49089"/>
                    </a:cubicBezTo>
                    <a:cubicBezTo>
                      <a:pt x="1096061" y="64329"/>
                      <a:pt x="1103681" y="106239"/>
                      <a:pt x="1090981" y="125289"/>
                    </a:cubicBezTo>
                    <a:cubicBezTo>
                      <a:pt x="1069391" y="154499"/>
                      <a:pt x="981761" y="153229"/>
                      <a:pt x="892861" y="162119"/>
                    </a:cubicBezTo>
                    <a:cubicBezTo>
                      <a:pt x="712521" y="179899"/>
                      <a:pt x="167691" y="184979"/>
                      <a:pt x="66091" y="167199"/>
                    </a:cubicBezTo>
                    <a:cubicBezTo>
                      <a:pt x="41961" y="163389"/>
                      <a:pt x="33071" y="160849"/>
                      <a:pt x="22911" y="151959"/>
                    </a:cubicBezTo>
                    <a:cubicBezTo>
                      <a:pt x="14021" y="145609"/>
                      <a:pt x="7671" y="137989"/>
                      <a:pt x="5131" y="127829"/>
                    </a:cubicBezTo>
                    <a:cubicBezTo>
                      <a:pt x="1321" y="112589"/>
                      <a:pt x="1321" y="82109"/>
                      <a:pt x="10211" y="68139"/>
                    </a:cubicBezTo>
                    <a:cubicBezTo>
                      <a:pt x="20371" y="52899"/>
                      <a:pt x="34341" y="44009"/>
                      <a:pt x="63551" y="38929"/>
                    </a:cubicBezTo>
                    <a:cubicBezTo>
                      <a:pt x="161341" y="18609"/>
                      <a:pt x="624891" y="93539"/>
                      <a:pt x="741731" y="112589"/>
                    </a:cubicBezTo>
                    <a:cubicBezTo>
                      <a:pt x="782371" y="118939"/>
                      <a:pt x="805231" y="118939"/>
                      <a:pt x="823011" y="130369"/>
                    </a:cubicBezTo>
                    <a:cubicBezTo>
                      <a:pt x="835711" y="139259"/>
                      <a:pt x="844601" y="150689"/>
                      <a:pt x="848411" y="164659"/>
                    </a:cubicBezTo>
                    <a:cubicBezTo>
                      <a:pt x="850951" y="181169"/>
                      <a:pt x="848411" y="210379"/>
                      <a:pt x="836981" y="224349"/>
                    </a:cubicBezTo>
                    <a:cubicBezTo>
                      <a:pt x="825551" y="238319"/>
                      <a:pt x="797611" y="248479"/>
                      <a:pt x="781101" y="248479"/>
                    </a:cubicBezTo>
                    <a:cubicBezTo>
                      <a:pt x="767131" y="248479"/>
                      <a:pt x="751891" y="242129"/>
                      <a:pt x="743001" y="231969"/>
                    </a:cubicBezTo>
                    <a:cubicBezTo>
                      <a:pt x="731571" y="220539"/>
                      <a:pt x="721411" y="192599"/>
                      <a:pt x="721411" y="174819"/>
                    </a:cubicBezTo>
                    <a:cubicBezTo>
                      <a:pt x="722681" y="160849"/>
                      <a:pt x="729031" y="146879"/>
                      <a:pt x="740461" y="137989"/>
                    </a:cubicBezTo>
                    <a:cubicBezTo>
                      <a:pt x="753161" y="126559"/>
                      <a:pt x="781101" y="117669"/>
                      <a:pt x="797611" y="120209"/>
                    </a:cubicBezTo>
                    <a:cubicBezTo>
                      <a:pt x="811581" y="121479"/>
                      <a:pt x="825551" y="130369"/>
                      <a:pt x="834441" y="140529"/>
                    </a:cubicBezTo>
                    <a:cubicBezTo>
                      <a:pt x="843331" y="149419"/>
                      <a:pt x="850951" y="164659"/>
                      <a:pt x="850951" y="178629"/>
                    </a:cubicBezTo>
                    <a:cubicBezTo>
                      <a:pt x="850951" y="195139"/>
                      <a:pt x="839521" y="221809"/>
                      <a:pt x="826821" y="234509"/>
                    </a:cubicBezTo>
                    <a:cubicBezTo>
                      <a:pt x="816661" y="243399"/>
                      <a:pt x="809041" y="245939"/>
                      <a:pt x="787451" y="248479"/>
                    </a:cubicBezTo>
                    <a:cubicBezTo>
                      <a:pt x="697281" y="259909"/>
                      <a:pt x="141021" y="198949"/>
                      <a:pt x="50851" y="165929"/>
                    </a:cubicBezTo>
                    <a:cubicBezTo>
                      <a:pt x="27991" y="158309"/>
                      <a:pt x="20371" y="150689"/>
                      <a:pt x="12751" y="140529"/>
                    </a:cubicBezTo>
                    <a:cubicBezTo>
                      <a:pt x="5131" y="132909"/>
                      <a:pt x="2591" y="122749"/>
                      <a:pt x="1321" y="112589"/>
                    </a:cubicBezTo>
                    <a:cubicBezTo>
                      <a:pt x="-1219" y="102429"/>
                      <a:pt x="51" y="90999"/>
                      <a:pt x="3861" y="82109"/>
                    </a:cubicBezTo>
                    <a:cubicBezTo>
                      <a:pt x="8941" y="69409"/>
                      <a:pt x="12751" y="56709"/>
                      <a:pt x="33071" y="46549"/>
                    </a:cubicBezTo>
                    <a:cubicBezTo>
                      <a:pt x="134671" y="-1711"/>
                      <a:pt x="955091" y="-19491"/>
                      <a:pt x="1113841" y="27499"/>
                    </a:cubicBezTo>
                    <a:cubicBezTo>
                      <a:pt x="1163371" y="41469"/>
                      <a:pt x="1202741" y="64329"/>
                      <a:pt x="1204011" y="87189"/>
                    </a:cubicBezTo>
                    <a:cubicBezTo>
                      <a:pt x="1204011" y="113859"/>
                      <a:pt x="1137971" y="162119"/>
                      <a:pt x="1082091" y="181169"/>
                    </a:cubicBezTo>
                    <a:cubicBezTo>
                      <a:pt x="995731" y="210379"/>
                      <a:pt x="829361" y="186249"/>
                      <a:pt x="713791" y="182439"/>
                    </a:cubicBezTo>
                    <a:cubicBezTo>
                      <a:pt x="613461" y="178629"/>
                      <a:pt x="481381" y="174819"/>
                      <a:pt x="428041" y="162119"/>
                    </a:cubicBezTo>
                    <a:cubicBezTo>
                      <a:pt x="407721" y="157039"/>
                      <a:pt x="396291" y="151959"/>
                      <a:pt x="386131" y="143069"/>
                    </a:cubicBezTo>
                    <a:cubicBezTo>
                      <a:pt x="377241" y="135449"/>
                      <a:pt x="372161" y="126559"/>
                      <a:pt x="369621" y="116399"/>
                    </a:cubicBezTo>
                    <a:cubicBezTo>
                      <a:pt x="367081" y="99889"/>
                      <a:pt x="369621" y="69409"/>
                      <a:pt x="381051" y="55439"/>
                    </a:cubicBezTo>
                    <a:cubicBezTo>
                      <a:pt x="391211" y="41469"/>
                      <a:pt x="405181" y="36389"/>
                      <a:pt x="436931" y="30039"/>
                    </a:cubicBezTo>
                    <a:cubicBezTo>
                      <a:pt x="556311" y="8449"/>
                      <a:pt x="1243381" y="46549"/>
                      <a:pt x="1346251" y="80839"/>
                    </a:cubicBezTo>
                    <a:cubicBezTo>
                      <a:pt x="1370381" y="88459"/>
                      <a:pt x="1378001" y="94809"/>
                      <a:pt x="1386891" y="107509"/>
                    </a:cubicBezTo>
                    <a:cubicBezTo>
                      <a:pt x="1395781" y="118939"/>
                      <a:pt x="1400861" y="139259"/>
                      <a:pt x="1398321" y="153229"/>
                    </a:cubicBezTo>
                    <a:cubicBezTo>
                      <a:pt x="1397051" y="168469"/>
                      <a:pt x="1388161" y="186249"/>
                      <a:pt x="1376731" y="196409"/>
                    </a:cubicBezTo>
                    <a:cubicBezTo>
                      <a:pt x="1366571" y="206569"/>
                      <a:pt x="1357681" y="209109"/>
                      <a:pt x="1332281" y="214189"/>
                    </a:cubicBezTo>
                    <a:cubicBezTo>
                      <a:pt x="1229411" y="235779"/>
                      <a:pt x="623621" y="271339"/>
                      <a:pt x="511861" y="234509"/>
                    </a:cubicBezTo>
                    <a:cubicBezTo>
                      <a:pt x="478841" y="223079"/>
                      <a:pt x="464871" y="209109"/>
                      <a:pt x="455981" y="188789"/>
                    </a:cubicBezTo>
                    <a:cubicBezTo>
                      <a:pt x="447091" y="169739"/>
                      <a:pt x="449631" y="135449"/>
                      <a:pt x="461061" y="117669"/>
                    </a:cubicBezTo>
                    <a:cubicBezTo>
                      <a:pt x="472491" y="99889"/>
                      <a:pt x="495351" y="88459"/>
                      <a:pt x="523291" y="80839"/>
                    </a:cubicBezTo>
                    <a:cubicBezTo>
                      <a:pt x="570281" y="68139"/>
                      <a:pt x="645211" y="79569"/>
                      <a:pt x="729031" y="87189"/>
                    </a:cubicBezTo>
                    <a:cubicBezTo>
                      <a:pt x="859841" y="98619"/>
                      <a:pt x="1157021" y="104969"/>
                      <a:pt x="1231951" y="162119"/>
                    </a:cubicBezTo>
                    <a:cubicBezTo>
                      <a:pt x="1266241" y="188789"/>
                      <a:pt x="1285291" y="238319"/>
                      <a:pt x="1276401" y="262449"/>
                    </a:cubicBezTo>
                    <a:cubicBezTo>
                      <a:pt x="1268781" y="285309"/>
                      <a:pt x="1233221" y="296739"/>
                      <a:pt x="1188771" y="306899"/>
                    </a:cubicBezTo>
                    <a:cubicBezTo>
                      <a:pt x="1069391" y="333569"/>
                      <a:pt x="661721" y="282769"/>
                      <a:pt x="500431" y="290389"/>
                    </a:cubicBezTo>
                    <a:cubicBezTo>
                      <a:pt x="414071" y="295469"/>
                      <a:pt x="344221" y="322139"/>
                      <a:pt x="299771" y="314519"/>
                    </a:cubicBezTo>
                    <a:cubicBezTo>
                      <a:pt x="278181" y="310709"/>
                      <a:pt x="264211" y="304359"/>
                      <a:pt x="251511" y="291659"/>
                    </a:cubicBezTo>
                    <a:cubicBezTo>
                      <a:pt x="240081" y="280229"/>
                      <a:pt x="231191" y="259909"/>
                      <a:pt x="231191" y="243399"/>
                    </a:cubicBezTo>
                    <a:cubicBezTo>
                      <a:pt x="229921" y="225619"/>
                      <a:pt x="237541" y="205299"/>
                      <a:pt x="247701" y="192599"/>
                    </a:cubicBezTo>
                    <a:cubicBezTo>
                      <a:pt x="257861" y="179899"/>
                      <a:pt x="293421" y="165929"/>
                      <a:pt x="293421" y="165929"/>
                    </a:cubicBezTo>
                  </a:path>
                </a:pathLst>
              </a:custGeom>
              <a:solidFill>
                <a:srgbClr val="C9B6E8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2889468" y="1859638"/>
              <a:ext cx="379730" cy="222250"/>
              <a:chOff x="0" y="0"/>
              <a:chExt cx="379730" cy="22225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49351" y="50800"/>
                <a:ext cx="278707" cy="120996"/>
              </a:xfrm>
              <a:custGeom>
                <a:avLst/>
                <a:gdLst/>
                <a:ahLst/>
                <a:cxnLst/>
                <a:rect r="r" b="b" t="t" l="l"/>
                <a:pathLst>
                  <a:path h="120996" w="278707">
                    <a:moveTo>
                      <a:pt x="31929" y="0"/>
                    </a:moveTo>
                    <a:cubicBezTo>
                      <a:pt x="278309" y="85090"/>
                      <a:pt x="279579" y="100330"/>
                      <a:pt x="275769" y="106680"/>
                    </a:cubicBezTo>
                    <a:cubicBezTo>
                      <a:pt x="271959" y="114300"/>
                      <a:pt x="251639" y="121920"/>
                      <a:pt x="244019" y="119380"/>
                    </a:cubicBezTo>
                    <a:cubicBezTo>
                      <a:pt x="236399" y="115570"/>
                      <a:pt x="227509" y="92710"/>
                      <a:pt x="230049" y="85090"/>
                    </a:cubicBezTo>
                    <a:cubicBezTo>
                      <a:pt x="233859" y="77470"/>
                      <a:pt x="257989" y="68580"/>
                      <a:pt x="265609" y="72390"/>
                    </a:cubicBezTo>
                    <a:cubicBezTo>
                      <a:pt x="273229" y="76200"/>
                      <a:pt x="279579" y="100330"/>
                      <a:pt x="275769" y="107950"/>
                    </a:cubicBezTo>
                    <a:cubicBezTo>
                      <a:pt x="271959" y="115570"/>
                      <a:pt x="254179" y="121920"/>
                      <a:pt x="246559" y="119380"/>
                    </a:cubicBezTo>
                    <a:cubicBezTo>
                      <a:pt x="238939" y="116840"/>
                      <a:pt x="226239" y="95250"/>
                      <a:pt x="230049" y="87630"/>
                    </a:cubicBezTo>
                    <a:cubicBezTo>
                      <a:pt x="232589" y="78740"/>
                      <a:pt x="254179" y="68580"/>
                      <a:pt x="263069" y="71120"/>
                    </a:cubicBezTo>
                    <a:cubicBezTo>
                      <a:pt x="270689" y="73660"/>
                      <a:pt x="280849" y="93980"/>
                      <a:pt x="278309" y="101600"/>
                    </a:cubicBezTo>
                    <a:cubicBezTo>
                      <a:pt x="275769" y="109220"/>
                      <a:pt x="264339" y="118110"/>
                      <a:pt x="250369" y="120650"/>
                    </a:cubicBezTo>
                    <a:cubicBezTo>
                      <a:pt x="210999" y="125730"/>
                      <a:pt x="39549" y="73660"/>
                      <a:pt x="11609" y="45720"/>
                    </a:cubicBezTo>
                    <a:cubicBezTo>
                      <a:pt x="1449" y="35560"/>
                      <a:pt x="-2361" y="21590"/>
                      <a:pt x="1449" y="13970"/>
                    </a:cubicBezTo>
                    <a:cubicBezTo>
                      <a:pt x="3989" y="6350"/>
                      <a:pt x="31929" y="0"/>
                      <a:pt x="31929" y="0"/>
                    </a:cubicBezTo>
                  </a:path>
                </a:pathLst>
              </a:custGeom>
              <a:solidFill>
                <a:srgbClr val="2D2D2D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3768308" y="1852018"/>
              <a:ext cx="276860" cy="295910"/>
              <a:chOff x="0" y="0"/>
              <a:chExt cx="276860" cy="29591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50298" y="49301"/>
                <a:ext cx="176846" cy="200108"/>
              </a:xfrm>
              <a:custGeom>
                <a:avLst/>
                <a:gdLst/>
                <a:ahLst/>
                <a:cxnLst/>
                <a:rect r="r" b="b" t="t" l="l"/>
                <a:pathLst>
                  <a:path h="200108" w="176846">
                    <a:moveTo>
                      <a:pt x="502" y="162789"/>
                    </a:moveTo>
                    <a:cubicBezTo>
                      <a:pt x="102102" y="29439"/>
                      <a:pt x="121152" y="6579"/>
                      <a:pt x="138932" y="1499"/>
                    </a:cubicBezTo>
                    <a:cubicBezTo>
                      <a:pt x="150362" y="-1041"/>
                      <a:pt x="165602" y="1499"/>
                      <a:pt x="171952" y="7849"/>
                    </a:cubicBezTo>
                    <a:cubicBezTo>
                      <a:pt x="177032" y="12929"/>
                      <a:pt x="178302" y="29439"/>
                      <a:pt x="174492" y="35789"/>
                    </a:cubicBezTo>
                    <a:cubicBezTo>
                      <a:pt x="169412" y="43409"/>
                      <a:pt x="144012" y="48489"/>
                      <a:pt x="136392" y="43409"/>
                    </a:cubicBezTo>
                    <a:cubicBezTo>
                      <a:pt x="130042" y="38329"/>
                      <a:pt x="127502" y="14199"/>
                      <a:pt x="132582" y="6579"/>
                    </a:cubicBezTo>
                    <a:cubicBezTo>
                      <a:pt x="137662" y="229"/>
                      <a:pt x="163062" y="-1041"/>
                      <a:pt x="169412" y="5309"/>
                    </a:cubicBezTo>
                    <a:cubicBezTo>
                      <a:pt x="175762" y="10389"/>
                      <a:pt x="179572" y="28169"/>
                      <a:pt x="174492" y="34519"/>
                    </a:cubicBezTo>
                    <a:cubicBezTo>
                      <a:pt x="170682" y="42139"/>
                      <a:pt x="147822" y="48489"/>
                      <a:pt x="138932" y="44679"/>
                    </a:cubicBezTo>
                    <a:cubicBezTo>
                      <a:pt x="132582" y="42139"/>
                      <a:pt x="127502" y="31979"/>
                      <a:pt x="126232" y="25629"/>
                    </a:cubicBezTo>
                    <a:cubicBezTo>
                      <a:pt x="126232" y="19279"/>
                      <a:pt x="128772" y="9119"/>
                      <a:pt x="133852" y="5309"/>
                    </a:cubicBezTo>
                    <a:cubicBezTo>
                      <a:pt x="140202" y="229"/>
                      <a:pt x="160522" y="-2311"/>
                      <a:pt x="166872" y="2769"/>
                    </a:cubicBezTo>
                    <a:cubicBezTo>
                      <a:pt x="174492" y="7849"/>
                      <a:pt x="178302" y="21819"/>
                      <a:pt x="174492" y="35789"/>
                    </a:cubicBezTo>
                    <a:cubicBezTo>
                      <a:pt x="165602" y="71349"/>
                      <a:pt x="71622" y="180569"/>
                      <a:pt x="38602" y="195809"/>
                    </a:cubicBezTo>
                    <a:cubicBezTo>
                      <a:pt x="24632" y="202159"/>
                      <a:pt x="10662" y="200889"/>
                      <a:pt x="4312" y="195809"/>
                    </a:cubicBezTo>
                    <a:cubicBezTo>
                      <a:pt x="-2038" y="190729"/>
                      <a:pt x="502" y="162789"/>
                      <a:pt x="502" y="162789"/>
                    </a:cubicBezTo>
                  </a:path>
                </a:pathLst>
              </a:custGeom>
              <a:solidFill>
                <a:srgbClr val="2D2D2D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3464778" y="3114398"/>
              <a:ext cx="384810" cy="325120"/>
              <a:chOff x="0" y="0"/>
              <a:chExt cx="384810" cy="32512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50800" y="49977"/>
                <a:ext cx="281976" cy="225716"/>
              </a:xfrm>
              <a:custGeom>
                <a:avLst/>
                <a:gdLst/>
                <a:ahLst/>
                <a:cxnLst/>
                <a:rect r="r" b="b" t="t" l="l"/>
                <a:pathLst>
                  <a:path h="225716" w="281976">
                    <a:moveTo>
                      <a:pt x="0" y="197673"/>
                    </a:moveTo>
                    <a:cubicBezTo>
                      <a:pt x="58420" y="46543"/>
                      <a:pt x="78740" y="24953"/>
                      <a:pt x="95250" y="13523"/>
                    </a:cubicBezTo>
                    <a:cubicBezTo>
                      <a:pt x="107950" y="5903"/>
                      <a:pt x="116840" y="823"/>
                      <a:pt x="132080" y="823"/>
                    </a:cubicBezTo>
                    <a:cubicBezTo>
                      <a:pt x="154940" y="-1717"/>
                      <a:pt x="196850" y="823"/>
                      <a:pt x="220980" y="19873"/>
                    </a:cubicBezTo>
                    <a:cubicBezTo>
                      <a:pt x="250190" y="40193"/>
                      <a:pt x="283210" y="111313"/>
                      <a:pt x="281940" y="132903"/>
                    </a:cubicBezTo>
                    <a:cubicBezTo>
                      <a:pt x="281940" y="141793"/>
                      <a:pt x="274320" y="148143"/>
                      <a:pt x="267970" y="151953"/>
                    </a:cubicBezTo>
                    <a:cubicBezTo>
                      <a:pt x="261620" y="154493"/>
                      <a:pt x="250190" y="155763"/>
                      <a:pt x="243840" y="150683"/>
                    </a:cubicBezTo>
                    <a:cubicBezTo>
                      <a:pt x="237490" y="145603"/>
                      <a:pt x="231140" y="121473"/>
                      <a:pt x="236220" y="115123"/>
                    </a:cubicBezTo>
                    <a:cubicBezTo>
                      <a:pt x="240030" y="107503"/>
                      <a:pt x="264160" y="103693"/>
                      <a:pt x="271780" y="108773"/>
                    </a:cubicBezTo>
                    <a:cubicBezTo>
                      <a:pt x="279400" y="112583"/>
                      <a:pt x="284480" y="130363"/>
                      <a:pt x="280670" y="137983"/>
                    </a:cubicBezTo>
                    <a:cubicBezTo>
                      <a:pt x="276860" y="145603"/>
                      <a:pt x="257810" y="155763"/>
                      <a:pt x="246380" y="151953"/>
                    </a:cubicBezTo>
                    <a:cubicBezTo>
                      <a:pt x="227330" y="145603"/>
                      <a:pt x="209550" y="70673"/>
                      <a:pt x="186690" y="56703"/>
                    </a:cubicBezTo>
                    <a:cubicBezTo>
                      <a:pt x="170180" y="46543"/>
                      <a:pt x="147320" y="45273"/>
                      <a:pt x="132080" y="51623"/>
                    </a:cubicBezTo>
                    <a:cubicBezTo>
                      <a:pt x="114300" y="57973"/>
                      <a:pt x="100330" y="75753"/>
                      <a:pt x="87630" y="96073"/>
                    </a:cubicBezTo>
                    <a:cubicBezTo>
                      <a:pt x="69850" y="125283"/>
                      <a:pt x="63500" y="201483"/>
                      <a:pt x="44450" y="217993"/>
                    </a:cubicBezTo>
                    <a:cubicBezTo>
                      <a:pt x="34290" y="225613"/>
                      <a:pt x="19050" y="228153"/>
                      <a:pt x="11430" y="223073"/>
                    </a:cubicBezTo>
                    <a:cubicBezTo>
                      <a:pt x="3810" y="219263"/>
                      <a:pt x="0" y="197673"/>
                      <a:pt x="0" y="197673"/>
                    </a:cubicBezTo>
                  </a:path>
                </a:pathLst>
              </a:custGeom>
              <a:solidFill>
                <a:srgbClr val="2D2D2D"/>
              </a:solidFill>
              <a:ln cap="sq">
                <a:noFill/>
                <a:prstDash val="solid"/>
                <a:miter/>
              </a:ln>
            </p:spPr>
          </p:sp>
        </p:grp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70452" y="2476181"/>
            <a:ext cx="10542031" cy="1133674"/>
            <a:chOff x="0" y="0"/>
            <a:chExt cx="2421078" cy="2603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21078" cy="260359"/>
            </a:xfrm>
            <a:custGeom>
              <a:avLst/>
              <a:gdLst/>
              <a:ahLst/>
              <a:cxnLst/>
              <a:rect r="r" b="b" t="t" l="l"/>
              <a:pathLst>
                <a:path h="260359" w="2421078">
                  <a:moveTo>
                    <a:pt x="11016" y="0"/>
                  </a:moveTo>
                  <a:lnTo>
                    <a:pt x="2410062" y="0"/>
                  </a:lnTo>
                  <a:cubicBezTo>
                    <a:pt x="2412984" y="0"/>
                    <a:pt x="2415786" y="1161"/>
                    <a:pt x="2417852" y="3226"/>
                  </a:cubicBezTo>
                  <a:cubicBezTo>
                    <a:pt x="2419918" y="5292"/>
                    <a:pt x="2421078" y="8094"/>
                    <a:pt x="2421078" y="11016"/>
                  </a:cubicBezTo>
                  <a:lnTo>
                    <a:pt x="2421078" y="249343"/>
                  </a:lnTo>
                  <a:cubicBezTo>
                    <a:pt x="2421078" y="252265"/>
                    <a:pt x="2419918" y="255067"/>
                    <a:pt x="2417852" y="257133"/>
                  </a:cubicBezTo>
                  <a:cubicBezTo>
                    <a:pt x="2415786" y="259198"/>
                    <a:pt x="2412984" y="260359"/>
                    <a:pt x="2410062" y="260359"/>
                  </a:cubicBezTo>
                  <a:lnTo>
                    <a:pt x="11016" y="260359"/>
                  </a:lnTo>
                  <a:cubicBezTo>
                    <a:pt x="8094" y="260359"/>
                    <a:pt x="5292" y="259198"/>
                    <a:pt x="3226" y="257133"/>
                  </a:cubicBezTo>
                  <a:cubicBezTo>
                    <a:pt x="1161" y="255067"/>
                    <a:pt x="0" y="252265"/>
                    <a:pt x="0" y="249343"/>
                  </a:cubicBezTo>
                  <a:lnTo>
                    <a:pt x="0" y="11016"/>
                  </a:lnTo>
                  <a:cubicBezTo>
                    <a:pt x="0" y="8094"/>
                    <a:pt x="1161" y="5292"/>
                    <a:pt x="3226" y="3226"/>
                  </a:cubicBezTo>
                  <a:cubicBezTo>
                    <a:pt x="5292" y="1161"/>
                    <a:pt x="8094" y="0"/>
                    <a:pt x="11016" y="0"/>
                  </a:cubicBezTo>
                  <a:close/>
                </a:path>
              </a:pathLst>
            </a:custGeom>
            <a:solidFill>
              <a:srgbClr val="B5CF8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421078" cy="2794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9633597">
            <a:off x="1442466" y="-686894"/>
            <a:ext cx="3569084" cy="2530805"/>
          </a:xfrm>
          <a:custGeom>
            <a:avLst/>
            <a:gdLst/>
            <a:ahLst/>
            <a:cxnLst/>
            <a:rect r="r" b="b" t="t" l="l"/>
            <a:pathLst>
              <a:path h="2530805" w="3569084">
                <a:moveTo>
                  <a:pt x="0" y="0"/>
                </a:moveTo>
                <a:lnTo>
                  <a:pt x="3569083" y="0"/>
                </a:lnTo>
                <a:lnTo>
                  <a:pt x="3569083" y="2530805"/>
                </a:lnTo>
                <a:lnTo>
                  <a:pt x="0" y="2530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515133">
            <a:off x="5247183" y="-1070822"/>
            <a:ext cx="3438016" cy="2575386"/>
          </a:xfrm>
          <a:custGeom>
            <a:avLst/>
            <a:gdLst/>
            <a:ahLst/>
            <a:cxnLst/>
            <a:rect r="r" b="b" t="t" l="l"/>
            <a:pathLst>
              <a:path h="2575386" w="3438016">
                <a:moveTo>
                  <a:pt x="0" y="0"/>
                </a:moveTo>
                <a:lnTo>
                  <a:pt x="3438016" y="0"/>
                </a:lnTo>
                <a:lnTo>
                  <a:pt x="3438016" y="2575386"/>
                </a:lnTo>
                <a:lnTo>
                  <a:pt x="0" y="2575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249297">
            <a:off x="9056832" y="-1246387"/>
            <a:ext cx="3145456" cy="3649790"/>
          </a:xfrm>
          <a:custGeom>
            <a:avLst/>
            <a:gdLst/>
            <a:ahLst/>
            <a:cxnLst/>
            <a:rect r="r" b="b" t="t" l="l"/>
            <a:pathLst>
              <a:path h="3649790" w="3145456">
                <a:moveTo>
                  <a:pt x="0" y="0"/>
                </a:moveTo>
                <a:lnTo>
                  <a:pt x="3145456" y="0"/>
                </a:lnTo>
                <a:lnTo>
                  <a:pt x="3145456" y="3649790"/>
                </a:lnTo>
                <a:lnTo>
                  <a:pt x="0" y="3649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85652" y="7999721"/>
            <a:ext cx="3424250" cy="3050695"/>
          </a:xfrm>
          <a:custGeom>
            <a:avLst/>
            <a:gdLst/>
            <a:ahLst/>
            <a:cxnLst/>
            <a:rect r="r" b="b" t="t" l="l"/>
            <a:pathLst>
              <a:path h="3050695" w="3424250">
                <a:moveTo>
                  <a:pt x="0" y="0"/>
                </a:moveTo>
                <a:lnTo>
                  <a:pt x="3424250" y="0"/>
                </a:lnTo>
                <a:lnTo>
                  <a:pt x="3424250" y="3050695"/>
                </a:lnTo>
                <a:lnTo>
                  <a:pt x="0" y="3050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746194" y="7512796"/>
            <a:ext cx="3446577" cy="3491008"/>
          </a:xfrm>
          <a:custGeom>
            <a:avLst/>
            <a:gdLst/>
            <a:ahLst/>
            <a:cxnLst/>
            <a:rect r="r" b="b" t="t" l="l"/>
            <a:pathLst>
              <a:path h="3491008" w="3446577">
                <a:moveTo>
                  <a:pt x="0" y="0"/>
                </a:moveTo>
                <a:lnTo>
                  <a:pt x="3446577" y="0"/>
                </a:lnTo>
                <a:lnTo>
                  <a:pt x="3446577" y="3491008"/>
                </a:lnTo>
                <a:lnTo>
                  <a:pt x="0" y="34910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046368" y="7819378"/>
            <a:ext cx="3941722" cy="3411381"/>
          </a:xfrm>
          <a:custGeom>
            <a:avLst/>
            <a:gdLst/>
            <a:ahLst/>
            <a:cxnLst/>
            <a:rect r="r" b="b" t="t" l="l"/>
            <a:pathLst>
              <a:path h="3411381" w="3941722">
                <a:moveTo>
                  <a:pt x="0" y="0"/>
                </a:moveTo>
                <a:lnTo>
                  <a:pt x="3941722" y="0"/>
                </a:lnTo>
                <a:lnTo>
                  <a:pt x="3941722" y="3411382"/>
                </a:lnTo>
                <a:lnTo>
                  <a:pt x="0" y="34113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268140" y="8201087"/>
            <a:ext cx="5736219" cy="1773013"/>
          </a:xfrm>
          <a:custGeom>
            <a:avLst/>
            <a:gdLst/>
            <a:ahLst/>
            <a:cxnLst/>
            <a:rect r="r" b="b" t="t" l="l"/>
            <a:pathLst>
              <a:path h="1773013" w="5736219">
                <a:moveTo>
                  <a:pt x="0" y="0"/>
                </a:moveTo>
                <a:lnTo>
                  <a:pt x="5736219" y="0"/>
                </a:lnTo>
                <a:lnTo>
                  <a:pt x="5736219" y="1773013"/>
                </a:lnTo>
                <a:lnTo>
                  <a:pt x="0" y="17730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9241393">
            <a:off x="13211179" y="-1384859"/>
            <a:ext cx="3428637" cy="3619482"/>
          </a:xfrm>
          <a:custGeom>
            <a:avLst/>
            <a:gdLst/>
            <a:ahLst/>
            <a:cxnLst/>
            <a:rect r="r" b="b" t="t" l="l"/>
            <a:pathLst>
              <a:path h="3619482" w="3428637">
                <a:moveTo>
                  <a:pt x="0" y="0"/>
                </a:moveTo>
                <a:lnTo>
                  <a:pt x="3428637" y="0"/>
                </a:lnTo>
                <a:lnTo>
                  <a:pt x="3428637" y="3619482"/>
                </a:lnTo>
                <a:lnTo>
                  <a:pt x="0" y="36194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2289846">
            <a:off x="-1165012" y="4628332"/>
            <a:ext cx="3181257" cy="3630066"/>
          </a:xfrm>
          <a:custGeom>
            <a:avLst/>
            <a:gdLst/>
            <a:ahLst/>
            <a:cxnLst/>
            <a:rect r="r" b="b" t="t" l="l"/>
            <a:pathLst>
              <a:path h="3630066" w="3181257">
                <a:moveTo>
                  <a:pt x="0" y="0"/>
                </a:moveTo>
                <a:lnTo>
                  <a:pt x="3181257" y="0"/>
                </a:lnTo>
                <a:lnTo>
                  <a:pt x="3181257" y="3630066"/>
                </a:lnTo>
                <a:lnTo>
                  <a:pt x="0" y="36300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940387">
            <a:off x="15681414" y="4095762"/>
            <a:ext cx="3514889" cy="3310387"/>
          </a:xfrm>
          <a:custGeom>
            <a:avLst/>
            <a:gdLst/>
            <a:ahLst/>
            <a:cxnLst/>
            <a:rect r="r" b="b" t="t" l="l"/>
            <a:pathLst>
              <a:path h="3310387" w="3514889">
                <a:moveTo>
                  <a:pt x="0" y="0"/>
                </a:moveTo>
                <a:lnTo>
                  <a:pt x="3514889" y="0"/>
                </a:lnTo>
                <a:lnTo>
                  <a:pt x="3514889" y="3310387"/>
                </a:lnTo>
                <a:lnTo>
                  <a:pt x="0" y="331038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146499" y="4033431"/>
            <a:ext cx="3426870" cy="3204123"/>
          </a:xfrm>
          <a:custGeom>
            <a:avLst/>
            <a:gdLst/>
            <a:ahLst/>
            <a:cxnLst/>
            <a:rect r="r" b="b" t="t" l="l"/>
            <a:pathLst>
              <a:path h="3204123" w="3426870">
                <a:moveTo>
                  <a:pt x="0" y="0"/>
                </a:moveTo>
                <a:lnTo>
                  <a:pt x="3426870" y="0"/>
                </a:lnTo>
                <a:lnTo>
                  <a:pt x="3426870" y="3204124"/>
                </a:lnTo>
                <a:lnTo>
                  <a:pt x="0" y="320412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553059" y="4035686"/>
            <a:ext cx="4386263" cy="3477110"/>
          </a:xfrm>
          <a:custGeom>
            <a:avLst/>
            <a:gdLst/>
            <a:ahLst/>
            <a:cxnLst/>
            <a:rect r="r" b="b" t="t" l="l"/>
            <a:pathLst>
              <a:path h="3477110" w="4386263">
                <a:moveTo>
                  <a:pt x="0" y="0"/>
                </a:moveTo>
                <a:lnTo>
                  <a:pt x="4386263" y="0"/>
                </a:lnTo>
                <a:lnTo>
                  <a:pt x="4386263" y="3477110"/>
                </a:lnTo>
                <a:lnTo>
                  <a:pt x="0" y="347711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987165" y="2685196"/>
            <a:ext cx="9597433" cy="639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3A1E0C"/>
                </a:solidFill>
                <a:latin typeface="More Sugar"/>
                <a:ea typeface="More Sugar"/>
                <a:cs typeface="More Sugar"/>
                <a:sym typeface="More Sugar"/>
              </a:rPr>
              <a:t>ALEGE IMAGINEA CARE EXPRIMA FURIE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08170" y="3503904"/>
            <a:ext cx="8812576" cy="4908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</a:p>
          <a:p>
            <a:pPr algn="l" marL="863593" indent="-431796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Mi-e frică.</a:t>
            </a:r>
          </a:p>
          <a:p>
            <a:pPr algn="l" marL="863593" indent="-431796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Inima bate tare.</a:t>
            </a:r>
          </a:p>
          <a:p>
            <a:pPr algn="l" marL="863593" indent="-431796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Mă ascund.</a:t>
            </a:r>
          </a:p>
          <a:p>
            <a:pPr algn="l" marL="863593" indent="-431796" lvl="1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A1E0C"/>
                </a:solidFill>
                <a:latin typeface="Muli"/>
                <a:ea typeface="Muli"/>
                <a:cs typeface="Muli"/>
                <a:sym typeface="Muli"/>
              </a:rPr>
              <a:t>Am nevoie de ajutor.</a:t>
            </a:r>
          </a:p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183466" y="2638636"/>
            <a:ext cx="5122727" cy="5845436"/>
          </a:xfrm>
          <a:custGeom>
            <a:avLst/>
            <a:gdLst/>
            <a:ahLst/>
            <a:cxnLst/>
            <a:rect r="r" b="b" t="t" l="l"/>
            <a:pathLst>
              <a:path h="5845436" w="5122727">
                <a:moveTo>
                  <a:pt x="0" y="0"/>
                </a:moveTo>
                <a:lnTo>
                  <a:pt x="5122727" y="0"/>
                </a:lnTo>
                <a:lnTo>
                  <a:pt x="5122727" y="5845436"/>
                </a:lnTo>
                <a:lnTo>
                  <a:pt x="0" y="5845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08170" y="1530874"/>
            <a:ext cx="8812576" cy="1816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838"/>
              </a:lnSpc>
              <a:spcBef>
                <a:spcPct val="0"/>
              </a:spcBef>
            </a:pPr>
            <a:r>
              <a:rPr lang="en-US" sz="10599">
                <a:solidFill>
                  <a:srgbClr val="3A1E0C"/>
                </a:solidFill>
                <a:latin typeface="More Sugar"/>
                <a:ea typeface="More Sugar"/>
                <a:cs typeface="More Sugar"/>
                <a:sym typeface="More Sugar"/>
              </a:rPr>
              <a:t>FRICA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70452" y="2476181"/>
            <a:ext cx="10542031" cy="1133674"/>
            <a:chOff x="0" y="0"/>
            <a:chExt cx="2421078" cy="2603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21078" cy="260359"/>
            </a:xfrm>
            <a:custGeom>
              <a:avLst/>
              <a:gdLst/>
              <a:ahLst/>
              <a:cxnLst/>
              <a:rect r="r" b="b" t="t" l="l"/>
              <a:pathLst>
                <a:path h="260359" w="2421078">
                  <a:moveTo>
                    <a:pt x="11016" y="0"/>
                  </a:moveTo>
                  <a:lnTo>
                    <a:pt x="2410062" y="0"/>
                  </a:lnTo>
                  <a:cubicBezTo>
                    <a:pt x="2412984" y="0"/>
                    <a:pt x="2415786" y="1161"/>
                    <a:pt x="2417852" y="3226"/>
                  </a:cubicBezTo>
                  <a:cubicBezTo>
                    <a:pt x="2419918" y="5292"/>
                    <a:pt x="2421078" y="8094"/>
                    <a:pt x="2421078" y="11016"/>
                  </a:cubicBezTo>
                  <a:lnTo>
                    <a:pt x="2421078" y="249343"/>
                  </a:lnTo>
                  <a:cubicBezTo>
                    <a:pt x="2421078" y="252265"/>
                    <a:pt x="2419918" y="255067"/>
                    <a:pt x="2417852" y="257133"/>
                  </a:cubicBezTo>
                  <a:cubicBezTo>
                    <a:pt x="2415786" y="259198"/>
                    <a:pt x="2412984" y="260359"/>
                    <a:pt x="2410062" y="260359"/>
                  </a:cubicBezTo>
                  <a:lnTo>
                    <a:pt x="11016" y="260359"/>
                  </a:lnTo>
                  <a:cubicBezTo>
                    <a:pt x="8094" y="260359"/>
                    <a:pt x="5292" y="259198"/>
                    <a:pt x="3226" y="257133"/>
                  </a:cubicBezTo>
                  <a:cubicBezTo>
                    <a:pt x="1161" y="255067"/>
                    <a:pt x="0" y="252265"/>
                    <a:pt x="0" y="249343"/>
                  </a:cubicBezTo>
                  <a:lnTo>
                    <a:pt x="0" y="11016"/>
                  </a:lnTo>
                  <a:cubicBezTo>
                    <a:pt x="0" y="8094"/>
                    <a:pt x="1161" y="5292"/>
                    <a:pt x="3226" y="3226"/>
                  </a:cubicBezTo>
                  <a:cubicBezTo>
                    <a:pt x="5292" y="1161"/>
                    <a:pt x="8094" y="0"/>
                    <a:pt x="11016" y="0"/>
                  </a:cubicBezTo>
                  <a:close/>
                </a:path>
              </a:pathLst>
            </a:custGeom>
            <a:solidFill>
              <a:srgbClr val="B5CF8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421078" cy="2794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9633597">
            <a:off x="1442466" y="-686894"/>
            <a:ext cx="3569084" cy="2530805"/>
          </a:xfrm>
          <a:custGeom>
            <a:avLst/>
            <a:gdLst/>
            <a:ahLst/>
            <a:cxnLst/>
            <a:rect r="r" b="b" t="t" l="l"/>
            <a:pathLst>
              <a:path h="2530805" w="3569084">
                <a:moveTo>
                  <a:pt x="0" y="0"/>
                </a:moveTo>
                <a:lnTo>
                  <a:pt x="3569083" y="0"/>
                </a:lnTo>
                <a:lnTo>
                  <a:pt x="3569083" y="2530805"/>
                </a:lnTo>
                <a:lnTo>
                  <a:pt x="0" y="2530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515133">
            <a:off x="5247183" y="-1070822"/>
            <a:ext cx="3438016" cy="2575386"/>
          </a:xfrm>
          <a:custGeom>
            <a:avLst/>
            <a:gdLst/>
            <a:ahLst/>
            <a:cxnLst/>
            <a:rect r="r" b="b" t="t" l="l"/>
            <a:pathLst>
              <a:path h="2575386" w="3438016">
                <a:moveTo>
                  <a:pt x="0" y="0"/>
                </a:moveTo>
                <a:lnTo>
                  <a:pt x="3438016" y="0"/>
                </a:lnTo>
                <a:lnTo>
                  <a:pt x="3438016" y="2575386"/>
                </a:lnTo>
                <a:lnTo>
                  <a:pt x="0" y="2575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249297">
            <a:off x="9056832" y="-1246387"/>
            <a:ext cx="3145456" cy="3649790"/>
          </a:xfrm>
          <a:custGeom>
            <a:avLst/>
            <a:gdLst/>
            <a:ahLst/>
            <a:cxnLst/>
            <a:rect r="r" b="b" t="t" l="l"/>
            <a:pathLst>
              <a:path h="3649790" w="3145456">
                <a:moveTo>
                  <a:pt x="0" y="0"/>
                </a:moveTo>
                <a:lnTo>
                  <a:pt x="3145456" y="0"/>
                </a:lnTo>
                <a:lnTo>
                  <a:pt x="3145456" y="3649790"/>
                </a:lnTo>
                <a:lnTo>
                  <a:pt x="0" y="3649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85652" y="7999721"/>
            <a:ext cx="3424250" cy="3050695"/>
          </a:xfrm>
          <a:custGeom>
            <a:avLst/>
            <a:gdLst/>
            <a:ahLst/>
            <a:cxnLst/>
            <a:rect r="r" b="b" t="t" l="l"/>
            <a:pathLst>
              <a:path h="3050695" w="3424250">
                <a:moveTo>
                  <a:pt x="0" y="0"/>
                </a:moveTo>
                <a:lnTo>
                  <a:pt x="3424250" y="0"/>
                </a:lnTo>
                <a:lnTo>
                  <a:pt x="3424250" y="3050695"/>
                </a:lnTo>
                <a:lnTo>
                  <a:pt x="0" y="3050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746194" y="7512796"/>
            <a:ext cx="3446577" cy="3491008"/>
          </a:xfrm>
          <a:custGeom>
            <a:avLst/>
            <a:gdLst/>
            <a:ahLst/>
            <a:cxnLst/>
            <a:rect r="r" b="b" t="t" l="l"/>
            <a:pathLst>
              <a:path h="3491008" w="3446577">
                <a:moveTo>
                  <a:pt x="0" y="0"/>
                </a:moveTo>
                <a:lnTo>
                  <a:pt x="3446577" y="0"/>
                </a:lnTo>
                <a:lnTo>
                  <a:pt x="3446577" y="3491008"/>
                </a:lnTo>
                <a:lnTo>
                  <a:pt x="0" y="34910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046368" y="7819378"/>
            <a:ext cx="3941722" cy="3411381"/>
          </a:xfrm>
          <a:custGeom>
            <a:avLst/>
            <a:gdLst/>
            <a:ahLst/>
            <a:cxnLst/>
            <a:rect r="r" b="b" t="t" l="l"/>
            <a:pathLst>
              <a:path h="3411381" w="3941722">
                <a:moveTo>
                  <a:pt x="0" y="0"/>
                </a:moveTo>
                <a:lnTo>
                  <a:pt x="3941722" y="0"/>
                </a:lnTo>
                <a:lnTo>
                  <a:pt x="3941722" y="3411382"/>
                </a:lnTo>
                <a:lnTo>
                  <a:pt x="0" y="34113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268140" y="8201087"/>
            <a:ext cx="5736219" cy="1773013"/>
          </a:xfrm>
          <a:custGeom>
            <a:avLst/>
            <a:gdLst/>
            <a:ahLst/>
            <a:cxnLst/>
            <a:rect r="r" b="b" t="t" l="l"/>
            <a:pathLst>
              <a:path h="1773013" w="5736219">
                <a:moveTo>
                  <a:pt x="0" y="0"/>
                </a:moveTo>
                <a:lnTo>
                  <a:pt x="5736219" y="0"/>
                </a:lnTo>
                <a:lnTo>
                  <a:pt x="5736219" y="1773013"/>
                </a:lnTo>
                <a:lnTo>
                  <a:pt x="0" y="17730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9241393">
            <a:off x="13211179" y="-1384859"/>
            <a:ext cx="3428637" cy="3619482"/>
          </a:xfrm>
          <a:custGeom>
            <a:avLst/>
            <a:gdLst/>
            <a:ahLst/>
            <a:cxnLst/>
            <a:rect r="r" b="b" t="t" l="l"/>
            <a:pathLst>
              <a:path h="3619482" w="3428637">
                <a:moveTo>
                  <a:pt x="0" y="0"/>
                </a:moveTo>
                <a:lnTo>
                  <a:pt x="3428637" y="0"/>
                </a:lnTo>
                <a:lnTo>
                  <a:pt x="3428637" y="3619482"/>
                </a:lnTo>
                <a:lnTo>
                  <a:pt x="0" y="36194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2289846">
            <a:off x="-1165012" y="4628332"/>
            <a:ext cx="3181257" cy="3630066"/>
          </a:xfrm>
          <a:custGeom>
            <a:avLst/>
            <a:gdLst/>
            <a:ahLst/>
            <a:cxnLst/>
            <a:rect r="r" b="b" t="t" l="l"/>
            <a:pathLst>
              <a:path h="3630066" w="3181257">
                <a:moveTo>
                  <a:pt x="0" y="0"/>
                </a:moveTo>
                <a:lnTo>
                  <a:pt x="3181257" y="0"/>
                </a:lnTo>
                <a:lnTo>
                  <a:pt x="3181257" y="3630066"/>
                </a:lnTo>
                <a:lnTo>
                  <a:pt x="0" y="36300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940387">
            <a:off x="15681414" y="4095762"/>
            <a:ext cx="3514889" cy="3310387"/>
          </a:xfrm>
          <a:custGeom>
            <a:avLst/>
            <a:gdLst/>
            <a:ahLst/>
            <a:cxnLst/>
            <a:rect r="r" b="b" t="t" l="l"/>
            <a:pathLst>
              <a:path h="3310387" w="3514889">
                <a:moveTo>
                  <a:pt x="0" y="0"/>
                </a:moveTo>
                <a:lnTo>
                  <a:pt x="3514889" y="0"/>
                </a:lnTo>
                <a:lnTo>
                  <a:pt x="3514889" y="3310387"/>
                </a:lnTo>
                <a:lnTo>
                  <a:pt x="0" y="331038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330964" y="3866591"/>
            <a:ext cx="2514370" cy="3389469"/>
          </a:xfrm>
          <a:custGeom>
            <a:avLst/>
            <a:gdLst/>
            <a:ahLst/>
            <a:cxnLst/>
            <a:rect r="r" b="b" t="t" l="l"/>
            <a:pathLst>
              <a:path h="3389469" w="2514370">
                <a:moveTo>
                  <a:pt x="0" y="0"/>
                </a:moveTo>
                <a:lnTo>
                  <a:pt x="2514370" y="0"/>
                </a:lnTo>
                <a:lnTo>
                  <a:pt x="2514370" y="3389469"/>
                </a:lnTo>
                <a:lnTo>
                  <a:pt x="0" y="338946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022438" y="3880116"/>
            <a:ext cx="2211243" cy="3375944"/>
          </a:xfrm>
          <a:custGeom>
            <a:avLst/>
            <a:gdLst/>
            <a:ahLst/>
            <a:cxnLst/>
            <a:rect r="r" b="b" t="t" l="l"/>
            <a:pathLst>
              <a:path h="3375944" w="2211243">
                <a:moveTo>
                  <a:pt x="0" y="0"/>
                </a:moveTo>
                <a:lnTo>
                  <a:pt x="2211243" y="0"/>
                </a:lnTo>
                <a:lnTo>
                  <a:pt x="2211243" y="3375944"/>
                </a:lnTo>
                <a:lnTo>
                  <a:pt x="0" y="337594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987165" y="2685196"/>
            <a:ext cx="9597433" cy="639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3A1E0C"/>
                </a:solidFill>
                <a:latin typeface="More Sugar"/>
                <a:ea typeface="More Sugar"/>
                <a:cs typeface="More Sugar"/>
                <a:sym typeface="More Sugar"/>
              </a:rPr>
              <a:t>ALEGE IMAGINEA CARE EXPRIMA FRICA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DAG9vucNHNw</dc:identifier>
  <dcterms:modified xsi:type="dcterms:W3CDTF">2011-08-01T06:04:30Z</dcterms:modified>
  <cp:revision>1</cp:revision>
  <dc:title>EMOTIILE</dc:title>
</cp:coreProperties>
</file>